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5335250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AFF"/>
    <a:srgbClr val="FFFFD9"/>
    <a:srgbClr val="FFFFAF"/>
    <a:srgbClr val="00A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94660"/>
  </p:normalViewPr>
  <p:slideViewPr>
    <p:cSldViewPr snapToGrid="0">
      <p:cViewPr>
        <p:scale>
          <a:sx n="33" d="100"/>
          <a:sy n="33" d="100"/>
        </p:scale>
        <p:origin x="19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0144" y="1785129"/>
            <a:ext cx="13034963" cy="3797500"/>
          </a:xfrm>
        </p:spPr>
        <p:txBody>
          <a:bodyPr anchor="b"/>
          <a:lstStyle>
            <a:lvl1pPr algn="ctr">
              <a:defRPr sz="95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6906" y="5729075"/>
            <a:ext cx="11501438" cy="2633505"/>
          </a:xfrm>
        </p:spPr>
        <p:txBody>
          <a:bodyPr/>
          <a:lstStyle>
            <a:lvl1pPr marL="0" indent="0" algn="ctr">
              <a:buNone/>
              <a:defRPr sz="3817"/>
            </a:lvl1pPr>
            <a:lvl2pPr marL="727177" indent="0" algn="ctr">
              <a:buNone/>
              <a:defRPr sz="3181"/>
            </a:lvl2pPr>
            <a:lvl3pPr marL="1454353" indent="0" algn="ctr">
              <a:buNone/>
              <a:defRPr sz="2863"/>
            </a:lvl3pPr>
            <a:lvl4pPr marL="2181530" indent="0" algn="ctr">
              <a:buNone/>
              <a:defRPr sz="2545"/>
            </a:lvl4pPr>
            <a:lvl5pPr marL="2908706" indent="0" algn="ctr">
              <a:buNone/>
              <a:defRPr sz="2545"/>
            </a:lvl5pPr>
            <a:lvl6pPr marL="3635883" indent="0" algn="ctr">
              <a:buNone/>
              <a:defRPr sz="2545"/>
            </a:lvl6pPr>
            <a:lvl7pPr marL="4363060" indent="0" algn="ctr">
              <a:buNone/>
              <a:defRPr sz="2545"/>
            </a:lvl7pPr>
            <a:lvl8pPr marL="5090236" indent="0" algn="ctr">
              <a:buNone/>
              <a:defRPr sz="2545"/>
            </a:lvl8pPr>
            <a:lvl9pPr marL="5817413" indent="0" algn="ctr">
              <a:buNone/>
              <a:defRPr sz="254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52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95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74289" y="580735"/>
            <a:ext cx="3306663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4299" y="580735"/>
            <a:ext cx="9728299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13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7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312" y="2719357"/>
            <a:ext cx="13226653" cy="4537305"/>
          </a:xfrm>
        </p:spPr>
        <p:txBody>
          <a:bodyPr anchor="b"/>
          <a:lstStyle>
            <a:lvl1pPr>
              <a:defRPr sz="95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312" y="7299586"/>
            <a:ext cx="13226653" cy="2386061"/>
          </a:xfrm>
        </p:spPr>
        <p:txBody>
          <a:bodyPr/>
          <a:lstStyle>
            <a:lvl1pPr marL="0" indent="0">
              <a:buNone/>
              <a:defRPr sz="3817">
                <a:solidFill>
                  <a:schemeClr val="tx1">
                    <a:tint val="82000"/>
                  </a:schemeClr>
                </a:solidFill>
              </a:defRPr>
            </a:lvl1pPr>
            <a:lvl2pPr marL="727177" indent="0">
              <a:buNone/>
              <a:defRPr sz="3181">
                <a:solidFill>
                  <a:schemeClr val="tx1">
                    <a:tint val="82000"/>
                  </a:schemeClr>
                </a:solidFill>
              </a:defRPr>
            </a:lvl2pPr>
            <a:lvl3pPr marL="1454353" indent="0">
              <a:buNone/>
              <a:defRPr sz="2863">
                <a:solidFill>
                  <a:schemeClr val="tx1">
                    <a:tint val="82000"/>
                  </a:schemeClr>
                </a:solidFill>
              </a:defRPr>
            </a:lvl3pPr>
            <a:lvl4pPr marL="2181530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4pPr>
            <a:lvl5pPr marL="2908706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5pPr>
            <a:lvl6pPr marL="3635883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6pPr>
            <a:lvl7pPr marL="4363060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7pPr>
            <a:lvl8pPr marL="5090236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8pPr>
            <a:lvl9pPr marL="5817413" indent="0">
              <a:buNone/>
              <a:defRPr sz="254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38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299" y="2903673"/>
            <a:ext cx="6517481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3470" y="2903673"/>
            <a:ext cx="6517481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8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580737"/>
            <a:ext cx="1322665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97" y="2673905"/>
            <a:ext cx="6487529" cy="1310440"/>
          </a:xfrm>
        </p:spPr>
        <p:txBody>
          <a:bodyPr anchor="b"/>
          <a:lstStyle>
            <a:lvl1pPr marL="0" indent="0">
              <a:buNone/>
              <a:defRPr sz="3817" b="1"/>
            </a:lvl1pPr>
            <a:lvl2pPr marL="727177" indent="0">
              <a:buNone/>
              <a:defRPr sz="3181" b="1"/>
            </a:lvl2pPr>
            <a:lvl3pPr marL="1454353" indent="0">
              <a:buNone/>
              <a:defRPr sz="2863" b="1"/>
            </a:lvl3pPr>
            <a:lvl4pPr marL="2181530" indent="0">
              <a:buNone/>
              <a:defRPr sz="2545" b="1"/>
            </a:lvl4pPr>
            <a:lvl5pPr marL="2908706" indent="0">
              <a:buNone/>
              <a:defRPr sz="2545" b="1"/>
            </a:lvl5pPr>
            <a:lvl6pPr marL="3635883" indent="0">
              <a:buNone/>
              <a:defRPr sz="2545" b="1"/>
            </a:lvl6pPr>
            <a:lvl7pPr marL="4363060" indent="0">
              <a:buNone/>
              <a:defRPr sz="2545" b="1"/>
            </a:lvl7pPr>
            <a:lvl8pPr marL="5090236" indent="0">
              <a:buNone/>
              <a:defRPr sz="2545" b="1"/>
            </a:lvl8pPr>
            <a:lvl9pPr marL="5817413" indent="0">
              <a:buNone/>
              <a:defRPr sz="254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297" y="3984345"/>
            <a:ext cx="6487529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3471" y="2673905"/>
            <a:ext cx="6519479" cy="1310440"/>
          </a:xfrm>
        </p:spPr>
        <p:txBody>
          <a:bodyPr anchor="b"/>
          <a:lstStyle>
            <a:lvl1pPr marL="0" indent="0">
              <a:buNone/>
              <a:defRPr sz="3817" b="1"/>
            </a:lvl1pPr>
            <a:lvl2pPr marL="727177" indent="0">
              <a:buNone/>
              <a:defRPr sz="3181" b="1"/>
            </a:lvl2pPr>
            <a:lvl3pPr marL="1454353" indent="0">
              <a:buNone/>
              <a:defRPr sz="2863" b="1"/>
            </a:lvl3pPr>
            <a:lvl4pPr marL="2181530" indent="0">
              <a:buNone/>
              <a:defRPr sz="2545" b="1"/>
            </a:lvl4pPr>
            <a:lvl5pPr marL="2908706" indent="0">
              <a:buNone/>
              <a:defRPr sz="2545" b="1"/>
            </a:lvl5pPr>
            <a:lvl6pPr marL="3635883" indent="0">
              <a:buNone/>
              <a:defRPr sz="2545" b="1"/>
            </a:lvl6pPr>
            <a:lvl7pPr marL="4363060" indent="0">
              <a:buNone/>
              <a:defRPr sz="2545" b="1"/>
            </a:lvl7pPr>
            <a:lvl8pPr marL="5090236" indent="0">
              <a:buNone/>
              <a:defRPr sz="2545" b="1"/>
            </a:lvl8pPr>
            <a:lvl9pPr marL="5817413" indent="0">
              <a:buNone/>
              <a:defRPr sz="254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63471" y="3984345"/>
            <a:ext cx="6519479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69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53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85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727181"/>
            <a:ext cx="4946017" cy="2545133"/>
          </a:xfrm>
        </p:spPr>
        <p:txBody>
          <a:bodyPr anchor="b"/>
          <a:lstStyle>
            <a:lvl1pPr>
              <a:defRPr sz="509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9479" y="1570511"/>
            <a:ext cx="7763470" cy="7751546"/>
          </a:xfrm>
        </p:spPr>
        <p:txBody>
          <a:bodyPr/>
          <a:lstStyle>
            <a:lvl1pPr>
              <a:defRPr sz="5090"/>
            </a:lvl1pPr>
            <a:lvl2pPr>
              <a:defRPr sz="4453"/>
            </a:lvl2pPr>
            <a:lvl3pPr>
              <a:defRPr sz="3817"/>
            </a:lvl3pPr>
            <a:lvl4pPr>
              <a:defRPr sz="3181"/>
            </a:lvl4pPr>
            <a:lvl5pPr>
              <a:defRPr sz="3181"/>
            </a:lvl5pPr>
            <a:lvl6pPr>
              <a:defRPr sz="3181"/>
            </a:lvl6pPr>
            <a:lvl7pPr>
              <a:defRPr sz="3181"/>
            </a:lvl7pPr>
            <a:lvl8pPr>
              <a:defRPr sz="3181"/>
            </a:lvl8pPr>
            <a:lvl9pPr>
              <a:defRPr sz="31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96" y="3272314"/>
            <a:ext cx="4946017" cy="6062366"/>
          </a:xfrm>
        </p:spPr>
        <p:txBody>
          <a:bodyPr/>
          <a:lstStyle>
            <a:lvl1pPr marL="0" indent="0">
              <a:buNone/>
              <a:defRPr sz="2545"/>
            </a:lvl1pPr>
            <a:lvl2pPr marL="727177" indent="0">
              <a:buNone/>
              <a:defRPr sz="2227"/>
            </a:lvl2pPr>
            <a:lvl3pPr marL="1454353" indent="0">
              <a:buNone/>
              <a:defRPr sz="1909"/>
            </a:lvl3pPr>
            <a:lvl4pPr marL="2181530" indent="0">
              <a:buNone/>
              <a:defRPr sz="1591"/>
            </a:lvl4pPr>
            <a:lvl5pPr marL="2908706" indent="0">
              <a:buNone/>
              <a:defRPr sz="1591"/>
            </a:lvl5pPr>
            <a:lvl6pPr marL="3635883" indent="0">
              <a:buNone/>
              <a:defRPr sz="1591"/>
            </a:lvl6pPr>
            <a:lvl7pPr marL="4363060" indent="0">
              <a:buNone/>
              <a:defRPr sz="1591"/>
            </a:lvl7pPr>
            <a:lvl8pPr marL="5090236" indent="0">
              <a:buNone/>
              <a:defRPr sz="1591"/>
            </a:lvl8pPr>
            <a:lvl9pPr marL="5817413" indent="0">
              <a:buNone/>
              <a:defRPr sz="15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89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6" y="727181"/>
            <a:ext cx="4946017" cy="2545133"/>
          </a:xfrm>
        </p:spPr>
        <p:txBody>
          <a:bodyPr anchor="b"/>
          <a:lstStyle>
            <a:lvl1pPr>
              <a:defRPr sz="509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19479" y="1570511"/>
            <a:ext cx="7763470" cy="7751546"/>
          </a:xfrm>
        </p:spPr>
        <p:txBody>
          <a:bodyPr anchor="t"/>
          <a:lstStyle>
            <a:lvl1pPr marL="0" indent="0">
              <a:buNone/>
              <a:defRPr sz="5090"/>
            </a:lvl1pPr>
            <a:lvl2pPr marL="727177" indent="0">
              <a:buNone/>
              <a:defRPr sz="4453"/>
            </a:lvl2pPr>
            <a:lvl3pPr marL="1454353" indent="0">
              <a:buNone/>
              <a:defRPr sz="3817"/>
            </a:lvl3pPr>
            <a:lvl4pPr marL="2181530" indent="0">
              <a:buNone/>
              <a:defRPr sz="3181"/>
            </a:lvl4pPr>
            <a:lvl5pPr marL="2908706" indent="0">
              <a:buNone/>
              <a:defRPr sz="3181"/>
            </a:lvl5pPr>
            <a:lvl6pPr marL="3635883" indent="0">
              <a:buNone/>
              <a:defRPr sz="3181"/>
            </a:lvl6pPr>
            <a:lvl7pPr marL="4363060" indent="0">
              <a:buNone/>
              <a:defRPr sz="3181"/>
            </a:lvl7pPr>
            <a:lvl8pPr marL="5090236" indent="0">
              <a:buNone/>
              <a:defRPr sz="3181"/>
            </a:lvl8pPr>
            <a:lvl9pPr marL="5817413" indent="0">
              <a:buNone/>
              <a:defRPr sz="318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96" y="3272314"/>
            <a:ext cx="4946017" cy="6062366"/>
          </a:xfrm>
        </p:spPr>
        <p:txBody>
          <a:bodyPr/>
          <a:lstStyle>
            <a:lvl1pPr marL="0" indent="0">
              <a:buNone/>
              <a:defRPr sz="2545"/>
            </a:lvl1pPr>
            <a:lvl2pPr marL="727177" indent="0">
              <a:buNone/>
              <a:defRPr sz="2227"/>
            </a:lvl2pPr>
            <a:lvl3pPr marL="1454353" indent="0">
              <a:buNone/>
              <a:defRPr sz="1909"/>
            </a:lvl3pPr>
            <a:lvl4pPr marL="2181530" indent="0">
              <a:buNone/>
              <a:defRPr sz="1591"/>
            </a:lvl4pPr>
            <a:lvl5pPr marL="2908706" indent="0">
              <a:buNone/>
              <a:defRPr sz="1591"/>
            </a:lvl5pPr>
            <a:lvl6pPr marL="3635883" indent="0">
              <a:buNone/>
              <a:defRPr sz="1591"/>
            </a:lvl6pPr>
            <a:lvl7pPr marL="4363060" indent="0">
              <a:buNone/>
              <a:defRPr sz="1591"/>
            </a:lvl7pPr>
            <a:lvl8pPr marL="5090236" indent="0">
              <a:buNone/>
              <a:defRPr sz="1591"/>
            </a:lvl8pPr>
            <a:lvl9pPr marL="5817413" indent="0">
              <a:buNone/>
              <a:defRPr sz="15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22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4299" y="580737"/>
            <a:ext cx="1322665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4299" y="2903673"/>
            <a:ext cx="1322665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4299" y="10109836"/>
            <a:ext cx="3450431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79802" y="10109836"/>
            <a:ext cx="517564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0520" y="10109836"/>
            <a:ext cx="3450431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62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54353" rtl="0" eaLnBrk="1" latinLnBrk="0" hangingPunct="1">
        <a:lnSpc>
          <a:spcPct val="90000"/>
        </a:lnSpc>
        <a:spcBef>
          <a:spcPct val="0"/>
        </a:spcBef>
        <a:buNone/>
        <a:defRPr kumimoji="1" sz="69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88" indent="-363588" algn="l" defTabSz="1454353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kumimoji="1" sz="4453" kern="1200">
          <a:solidFill>
            <a:schemeClr val="tx1"/>
          </a:solidFill>
          <a:latin typeface="+mn-lt"/>
          <a:ea typeface="+mn-ea"/>
          <a:cs typeface="+mn-cs"/>
        </a:defRPr>
      </a:lvl1pPr>
      <a:lvl2pPr marL="1090765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3817" kern="1200">
          <a:solidFill>
            <a:schemeClr val="tx1"/>
          </a:solidFill>
          <a:latin typeface="+mn-lt"/>
          <a:ea typeface="+mn-ea"/>
          <a:cs typeface="+mn-cs"/>
        </a:defRPr>
      </a:lvl2pPr>
      <a:lvl3pPr marL="1817942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3181" kern="1200">
          <a:solidFill>
            <a:schemeClr val="tx1"/>
          </a:solidFill>
          <a:latin typeface="+mn-lt"/>
          <a:ea typeface="+mn-ea"/>
          <a:cs typeface="+mn-cs"/>
        </a:defRPr>
      </a:lvl3pPr>
      <a:lvl4pPr marL="2545118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3272295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999471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726648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453825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6181001" indent="-363588" algn="l" defTabSz="1454353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1pPr>
      <a:lvl2pPr marL="727177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2pPr>
      <a:lvl3pPr marL="1454353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3pPr>
      <a:lvl4pPr marL="2181530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2908706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635883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363060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090236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5817413" algn="l" defTabSz="1454353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2170D8-1023-C238-0D49-CECFAD4DD5F6}"/>
              </a:ext>
            </a:extLst>
          </p:cNvPr>
          <p:cNvSpPr txBox="1"/>
          <p:nvPr/>
        </p:nvSpPr>
        <p:spPr>
          <a:xfrm>
            <a:off x="-9077683" y="107856"/>
            <a:ext cx="8377131" cy="1047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3556" indent="-563556">
              <a:buFont typeface="Arial" panose="020B0604020202020204" pitchFamily="34" charset="0"/>
              <a:buChar char="•"/>
            </a:pPr>
            <a:r>
              <a:rPr kumimoji="1" lang="en-US" altLang="ja-JP" sz="3550" dirty="0"/>
              <a:t>A4</a:t>
            </a:r>
            <a:r>
              <a:rPr kumimoji="1" lang="ja-JP" altLang="en-US" sz="3550" dirty="0"/>
              <a:t>サイズ（</a:t>
            </a:r>
            <a:r>
              <a:rPr kumimoji="1" lang="en-US" altLang="ja-JP" sz="3550" dirty="0"/>
              <a:t>210mmx297mm </a:t>
            </a:r>
            <a:r>
              <a:rPr kumimoji="1" lang="ja-JP" altLang="en-US" sz="3550" dirty="0"/>
              <a:t>）</a:t>
            </a:r>
            <a:r>
              <a:rPr kumimoji="1" lang="en-US" altLang="ja-JP" sz="3550" dirty="0"/>
              <a:t>2</a:t>
            </a:r>
            <a:r>
              <a:rPr kumimoji="1" lang="ja-JP" altLang="en-US" sz="3550" dirty="0"/>
              <a:t>ページ見開き用のテンプレートです。</a:t>
            </a: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r>
              <a:rPr kumimoji="1" lang="ja-JP" altLang="en-US" sz="3550" dirty="0"/>
              <a:t>スライドサイズは裁ち落とし（カットする部分）を含めた</a:t>
            </a:r>
            <a:r>
              <a:rPr kumimoji="1" lang="en-US" altLang="ja-JP" sz="3550" dirty="0"/>
              <a:t>426mmx303mm</a:t>
            </a:r>
            <a:r>
              <a:rPr kumimoji="1" lang="ja-JP" altLang="en-US" sz="3550" dirty="0"/>
              <a:t>です。</a:t>
            </a: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r>
              <a:rPr kumimoji="1" lang="ja-JP" altLang="en-US" sz="3550" dirty="0"/>
              <a:t>クリーム色・水色の箇所が印刷範囲です。</a:t>
            </a: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r>
              <a:rPr kumimoji="1" lang="ja-JP" altLang="en-US" sz="3550" dirty="0"/>
              <a:t>フチまで印刷がある場合は、色をはみ出して色や画像を配置してください。</a:t>
            </a: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endParaRPr kumimoji="1" lang="en-US" altLang="ja-JP" sz="3550" dirty="0"/>
          </a:p>
          <a:p>
            <a:pPr marL="563556" indent="-563556">
              <a:buFont typeface="Arial" panose="020B0604020202020204" pitchFamily="34" charset="0"/>
              <a:buChar char="•"/>
            </a:pPr>
            <a:r>
              <a:rPr kumimoji="1" lang="ja-JP" altLang="en-US" sz="3550" b="1" dirty="0"/>
              <a:t>データを作成時、クリーム色・水色は削除してください。</a:t>
            </a:r>
            <a:br>
              <a:rPr kumimoji="1" lang="en-US" altLang="ja-JP" sz="3550" b="1" dirty="0"/>
            </a:br>
            <a:r>
              <a:rPr kumimoji="1" lang="ja-JP" altLang="en-US" sz="3550" b="1" dirty="0"/>
              <a:t>色が入ったままですと、印刷されます。</a:t>
            </a:r>
            <a:endParaRPr kumimoji="1" lang="en-US" altLang="ja-JP" sz="3550" b="1" dirty="0"/>
          </a:p>
          <a:p>
            <a:pPr marL="563556" indent="-563556">
              <a:buFont typeface="Arial" panose="020B0604020202020204" pitchFamily="34" charset="0"/>
              <a:buChar char="•"/>
            </a:pPr>
            <a:endParaRPr kumimoji="1" lang="en-US" altLang="ja-JP" sz="3550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C91CCC-0195-1583-E2C9-32A2D96AE005}"/>
              </a:ext>
            </a:extLst>
          </p:cNvPr>
          <p:cNvSpPr/>
          <p:nvPr/>
        </p:nvSpPr>
        <p:spPr>
          <a:xfrm>
            <a:off x="107625" y="107856"/>
            <a:ext cx="7560000" cy="10692000"/>
          </a:xfrm>
          <a:prstGeom prst="rect">
            <a:avLst/>
          </a:prstGeom>
          <a:solidFill>
            <a:srgbClr val="FFFF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5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ED805F-44A9-78FB-EF72-BE7643BBE0FE}"/>
              </a:ext>
            </a:extLst>
          </p:cNvPr>
          <p:cNvSpPr/>
          <p:nvPr/>
        </p:nvSpPr>
        <p:spPr>
          <a:xfrm>
            <a:off x="7667625" y="107856"/>
            <a:ext cx="7560000" cy="10692000"/>
          </a:xfrm>
          <a:prstGeom prst="rect">
            <a:avLst/>
          </a:prstGeom>
          <a:solidFill>
            <a:srgbClr val="D1FA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550" dirty="0"/>
          </a:p>
        </p:txBody>
      </p:sp>
    </p:spTree>
    <p:extLst>
      <p:ext uri="{BB962C8B-B14F-4D97-AF65-F5344CB8AC3E}">
        <p14:creationId xmlns:p14="http://schemas.microsoft.com/office/powerpoint/2010/main" val="340419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80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宗俊 玉置</dc:creator>
  <cp:lastModifiedBy>宗俊 玉置</cp:lastModifiedBy>
  <cp:revision>3</cp:revision>
  <dcterms:created xsi:type="dcterms:W3CDTF">2026-02-26T06:05:07Z</dcterms:created>
  <dcterms:modified xsi:type="dcterms:W3CDTF">2026-02-26T07:50:12Z</dcterms:modified>
</cp:coreProperties>
</file>