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5575" cy="109077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F"/>
    <a:srgbClr val="00A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1" autoAdjust="0"/>
    <p:restoredTop sz="94660"/>
  </p:normalViewPr>
  <p:slideViewPr>
    <p:cSldViewPr snapToGrid="0">
      <p:cViewPr varScale="1">
        <p:scale>
          <a:sx n="65" d="100"/>
          <a:sy n="65" d="100"/>
        </p:scale>
        <p:origin x="22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908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347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219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79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>
                    <a:tint val="82000"/>
                  </a:schemeClr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82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82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751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15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18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09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04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520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34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E2E12A-F406-407F-96A1-AAA647704C88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C06FAF-E5FE-4C73-B411-53A0FA55D6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679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2170D8-1023-C238-0D49-CECFAD4DD5F6}"/>
              </a:ext>
            </a:extLst>
          </p:cNvPr>
          <p:cNvSpPr txBox="1"/>
          <p:nvPr/>
        </p:nvSpPr>
        <p:spPr>
          <a:xfrm>
            <a:off x="-4513006" y="752168"/>
            <a:ext cx="424753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/>
              <a:t>A4</a:t>
            </a:r>
            <a:r>
              <a:rPr kumimoji="1" lang="ja-JP" altLang="en-US" sz="1800" dirty="0"/>
              <a:t>サイズ</a:t>
            </a:r>
            <a:r>
              <a:rPr kumimoji="1" lang="ja-JP" altLang="en-US" dirty="0"/>
              <a:t>（</a:t>
            </a:r>
            <a:r>
              <a:rPr kumimoji="1" lang="en-US" altLang="ja-JP" dirty="0"/>
              <a:t>210mmx297mm</a:t>
            </a:r>
            <a:r>
              <a:rPr kumimoji="1" lang="ja-JP" altLang="en-US" sz="1800" dirty="0"/>
              <a:t>用のテンプレートです。</a:t>
            </a:r>
            <a:endParaRPr kumimoji="1" lang="en-US" altLang="ja-JP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800" dirty="0"/>
              <a:t>スライドサイズは裁ち落とし（カットする部分）を含めた</a:t>
            </a:r>
            <a:r>
              <a:rPr kumimoji="1" lang="en-US" altLang="ja-JP" dirty="0"/>
              <a:t>216mmx303mm</a:t>
            </a:r>
            <a:r>
              <a:rPr kumimoji="1" lang="ja-JP" altLang="en-US" sz="1800" dirty="0"/>
              <a:t>です。</a:t>
            </a:r>
            <a:endParaRPr kumimoji="1" lang="en-US" altLang="ja-JP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800" dirty="0"/>
              <a:t>クリーム色の箇所が印刷範囲です。</a:t>
            </a:r>
            <a:endParaRPr kumimoji="1" lang="en-US" altLang="ja-JP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800" dirty="0"/>
              <a:t>フチまで印刷がある場合は、クリーム色をはみ出して色や画像を配置してください。</a:t>
            </a:r>
            <a:endParaRPr kumimoji="1" lang="en-US" altLang="ja-JP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800" b="1" dirty="0"/>
              <a:t>データを作成時、クリーム色は削除してください。</a:t>
            </a:r>
            <a:br>
              <a:rPr kumimoji="1" lang="en-US" altLang="ja-JP" sz="1800" b="1" dirty="0"/>
            </a:br>
            <a:r>
              <a:rPr kumimoji="1" lang="ja-JP" altLang="en-US" sz="1800" b="1" dirty="0"/>
              <a:t>クリーム色が入ったままですと、印刷されます。</a:t>
            </a:r>
            <a:endParaRPr kumimoji="1" lang="en-US" altLang="ja-JP" sz="1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1800" b="1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C91CCC-0195-1583-E2C9-32A2D96AE005}"/>
              </a:ext>
            </a:extLst>
          </p:cNvPr>
          <p:cNvSpPr/>
          <p:nvPr/>
        </p:nvSpPr>
        <p:spPr>
          <a:xfrm>
            <a:off x="107787" y="107856"/>
            <a:ext cx="7560000" cy="10692000"/>
          </a:xfrm>
          <a:prstGeom prst="rect">
            <a:avLst/>
          </a:prstGeom>
          <a:solidFill>
            <a:srgbClr val="FFFF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4190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75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宗俊 玉置</dc:creator>
  <cp:lastModifiedBy>宗俊 玉置</cp:lastModifiedBy>
  <cp:revision>2</cp:revision>
  <dcterms:created xsi:type="dcterms:W3CDTF">2026-02-26T06:05:07Z</dcterms:created>
  <dcterms:modified xsi:type="dcterms:W3CDTF">2026-02-26T06:37:55Z</dcterms:modified>
</cp:coreProperties>
</file>