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3320713" cy="9467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FAFF"/>
    <a:srgbClr val="FFFFD9"/>
    <a:srgbClr val="FFFFAF"/>
    <a:srgbClr val="00AA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1" autoAdjust="0"/>
    <p:restoredTop sz="94159" autoAdjust="0"/>
  </p:normalViewPr>
  <p:slideViewPr>
    <p:cSldViewPr snapToGrid="0">
      <p:cViewPr>
        <p:scale>
          <a:sx n="33" d="100"/>
          <a:sy n="33" d="100"/>
        </p:scale>
        <p:origin x="1656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9054" y="1549485"/>
            <a:ext cx="11322606" cy="3296214"/>
          </a:xfrm>
        </p:spPr>
        <p:txBody>
          <a:bodyPr anchor="b"/>
          <a:lstStyle>
            <a:lvl1pPr algn="ctr">
              <a:defRPr sz="828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5089" y="4972814"/>
            <a:ext cx="9990535" cy="2285871"/>
          </a:xfrm>
        </p:spPr>
        <p:txBody>
          <a:bodyPr/>
          <a:lstStyle>
            <a:lvl1pPr marL="0" indent="0" algn="ctr">
              <a:buNone/>
              <a:defRPr sz="3313"/>
            </a:lvl1pPr>
            <a:lvl2pPr marL="631210" indent="0" algn="ctr">
              <a:buNone/>
              <a:defRPr sz="2761"/>
            </a:lvl2pPr>
            <a:lvl3pPr marL="1262421" indent="0" algn="ctr">
              <a:buNone/>
              <a:defRPr sz="2485"/>
            </a:lvl3pPr>
            <a:lvl4pPr marL="1893631" indent="0" algn="ctr">
              <a:buNone/>
              <a:defRPr sz="2209"/>
            </a:lvl4pPr>
            <a:lvl5pPr marL="2524841" indent="0" algn="ctr">
              <a:buNone/>
              <a:defRPr sz="2209"/>
            </a:lvl5pPr>
            <a:lvl6pPr marL="3156052" indent="0" algn="ctr">
              <a:buNone/>
              <a:defRPr sz="2209"/>
            </a:lvl6pPr>
            <a:lvl7pPr marL="3787262" indent="0" algn="ctr">
              <a:buNone/>
              <a:defRPr sz="2209"/>
            </a:lvl7pPr>
            <a:lvl8pPr marL="4418472" indent="0" algn="ctr">
              <a:buNone/>
              <a:defRPr sz="2209"/>
            </a:lvl8pPr>
            <a:lvl9pPr marL="5049683" indent="0" algn="ctr">
              <a:buNone/>
              <a:defRPr sz="220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864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4307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32636" y="504075"/>
            <a:ext cx="2872279" cy="802356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5800" y="504075"/>
            <a:ext cx="8450327" cy="802356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014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44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8862" y="2360390"/>
            <a:ext cx="11489115" cy="3938362"/>
          </a:xfrm>
        </p:spPr>
        <p:txBody>
          <a:bodyPr anchor="b"/>
          <a:lstStyle>
            <a:lvl1pPr>
              <a:defRPr sz="828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8862" y="6336011"/>
            <a:ext cx="11489115" cy="2071091"/>
          </a:xfrm>
        </p:spPr>
        <p:txBody>
          <a:bodyPr/>
          <a:lstStyle>
            <a:lvl1pPr marL="0" indent="0">
              <a:buNone/>
              <a:defRPr sz="3313">
                <a:solidFill>
                  <a:schemeClr val="tx1">
                    <a:tint val="82000"/>
                  </a:schemeClr>
                </a:solidFill>
              </a:defRPr>
            </a:lvl1pPr>
            <a:lvl2pPr marL="631210" indent="0">
              <a:buNone/>
              <a:defRPr sz="2761">
                <a:solidFill>
                  <a:schemeClr val="tx1">
                    <a:tint val="82000"/>
                  </a:schemeClr>
                </a:solidFill>
              </a:defRPr>
            </a:lvl2pPr>
            <a:lvl3pPr marL="1262421" indent="0">
              <a:buNone/>
              <a:defRPr sz="2485">
                <a:solidFill>
                  <a:schemeClr val="tx1">
                    <a:tint val="82000"/>
                  </a:schemeClr>
                </a:solidFill>
              </a:defRPr>
            </a:lvl3pPr>
            <a:lvl4pPr marL="1893631" indent="0">
              <a:buNone/>
              <a:defRPr sz="2209">
                <a:solidFill>
                  <a:schemeClr val="tx1">
                    <a:tint val="82000"/>
                  </a:schemeClr>
                </a:solidFill>
              </a:defRPr>
            </a:lvl4pPr>
            <a:lvl5pPr marL="2524841" indent="0">
              <a:buNone/>
              <a:defRPr sz="2209">
                <a:solidFill>
                  <a:schemeClr val="tx1">
                    <a:tint val="82000"/>
                  </a:schemeClr>
                </a:solidFill>
              </a:defRPr>
            </a:lvl5pPr>
            <a:lvl6pPr marL="3156052" indent="0">
              <a:buNone/>
              <a:defRPr sz="2209">
                <a:solidFill>
                  <a:schemeClr val="tx1">
                    <a:tint val="82000"/>
                  </a:schemeClr>
                </a:solidFill>
              </a:defRPr>
            </a:lvl6pPr>
            <a:lvl7pPr marL="3787262" indent="0">
              <a:buNone/>
              <a:defRPr sz="2209">
                <a:solidFill>
                  <a:schemeClr val="tx1">
                    <a:tint val="82000"/>
                  </a:schemeClr>
                </a:solidFill>
              </a:defRPr>
            </a:lvl7pPr>
            <a:lvl8pPr marL="4418472" indent="0">
              <a:buNone/>
              <a:defRPr sz="2209">
                <a:solidFill>
                  <a:schemeClr val="tx1">
                    <a:tint val="82000"/>
                  </a:schemeClr>
                </a:solidFill>
              </a:defRPr>
            </a:lvl8pPr>
            <a:lvl9pPr marL="5049683" indent="0">
              <a:buNone/>
              <a:defRPr sz="220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896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5799" y="2520377"/>
            <a:ext cx="5661303" cy="60072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43611" y="2520377"/>
            <a:ext cx="5661303" cy="60072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395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534" y="504078"/>
            <a:ext cx="11489115" cy="183001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7536" y="2320939"/>
            <a:ext cx="5635285" cy="1137456"/>
          </a:xfrm>
        </p:spPr>
        <p:txBody>
          <a:bodyPr anchor="b"/>
          <a:lstStyle>
            <a:lvl1pPr marL="0" indent="0">
              <a:buNone/>
              <a:defRPr sz="3313" b="1"/>
            </a:lvl1pPr>
            <a:lvl2pPr marL="631210" indent="0">
              <a:buNone/>
              <a:defRPr sz="2761" b="1"/>
            </a:lvl2pPr>
            <a:lvl3pPr marL="1262421" indent="0">
              <a:buNone/>
              <a:defRPr sz="2485" b="1"/>
            </a:lvl3pPr>
            <a:lvl4pPr marL="1893631" indent="0">
              <a:buNone/>
              <a:defRPr sz="2209" b="1"/>
            </a:lvl4pPr>
            <a:lvl5pPr marL="2524841" indent="0">
              <a:buNone/>
              <a:defRPr sz="2209" b="1"/>
            </a:lvl5pPr>
            <a:lvl6pPr marL="3156052" indent="0">
              <a:buNone/>
              <a:defRPr sz="2209" b="1"/>
            </a:lvl6pPr>
            <a:lvl7pPr marL="3787262" indent="0">
              <a:buNone/>
              <a:defRPr sz="2209" b="1"/>
            </a:lvl7pPr>
            <a:lvl8pPr marL="4418472" indent="0">
              <a:buNone/>
              <a:defRPr sz="2209" b="1"/>
            </a:lvl8pPr>
            <a:lvl9pPr marL="5049683" indent="0">
              <a:buNone/>
              <a:defRPr sz="22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7536" y="3458395"/>
            <a:ext cx="5635285" cy="508677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43612" y="2320939"/>
            <a:ext cx="5663038" cy="1137456"/>
          </a:xfrm>
        </p:spPr>
        <p:txBody>
          <a:bodyPr anchor="b"/>
          <a:lstStyle>
            <a:lvl1pPr marL="0" indent="0">
              <a:buNone/>
              <a:defRPr sz="3313" b="1"/>
            </a:lvl1pPr>
            <a:lvl2pPr marL="631210" indent="0">
              <a:buNone/>
              <a:defRPr sz="2761" b="1"/>
            </a:lvl2pPr>
            <a:lvl3pPr marL="1262421" indent="0">
              <a:buNone/>
              <a:defRPr sz="2485" b="1"/>
            </a:lvl3pPr>
            <a:lvl4pPr marL="1893631" indent="0">
              <a:buNone/>
              <a:defRPr sz="2209" b="1"/>
            </a:lvl4pPr>
            <a:lvl5pPr marL="2524841" indent="0">
              <a:buNone/>
              <a:defRPr sz="2209" b="1"/>
            </a:lvl5pPr>
            <a:lvl6pPr marL="3156052" indent="0">
              <a:buNone/>
              <a:defRPr sz="2209" b="1"/>
            </a:lvl6pPr>
            <a:lvl7pPr marL="3787262" indent="0">
              <a:buNone/>
              <a:defRPr sz="2209" b="1"/>
            </a:lvl7pPr>
            <a:lvl8pPr marL="4418472" indent="0">
              <a:buNone/>
              <a:defRPr sz="2209" b="1"/>
            </a:lvl8pPr>
            <a:lvl9pPr marL="5049683" indent="0">
              <a:buNone/>
              <a:defRPr sz="22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43612" y="3458395"/>
            <a:ext cx="5663038" cy="508677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1881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731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716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534" y="631190"/>
            <a:ext cx="4296277" cy="2209165"/>
          </a:xfrm>
        </p:spPr>
        <p:txBody>
          <a:bodyPr anchor="b"/>
          <a:lstStyle>
            <a:lvl1pPr>
              <a:defRPr sz="441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3038" y="1363197"/>
            <a:ext cx="6743611" cy="6728310"/>
          </a:xfrm>
        </p:spPr>
        <p:txBody>
          <a:bodyPr/>
          <a:lstStyle>
            <a:lvl1pPr>
              <a:defRPr sz="4418"/>
            </a:lvl1pPr>
            <a:lvl2pPr>
              <a:defRPr sz="3866"/>
            </a:lvl2pPr>
            <a:lvl3pPr>
              <a:defRPr sz="3313"/>
            </a:lvl3pPr>
            <a:lvl4pPr>
              <a:defRPr sz="2761"/>
            </a:lvl4pPr>
            <a:lvl5pPr>
              <a:defRPr sz="2761"/>
            </a:lvl5pPr>
            <a:lvl6pPr>
              <a:defRPr sz="2761"/>
            </a:lvl6pPr>
            <a:lvl7pPr>
              <a:defRPr sz="2761"/>
            </a:lvl7pPr>
            <a:lvl8pPr>
              <a:defRPr sz="2761"/>
            </a:lvl8pPr>
            <a:lvl9pPr>
              <a:defRPr sz="276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534" y="2840355"/>
            <a:ext cx="4296277" cy="5262109"/>
          </a:xfrm>
        </p:spPr>
        <p:txBody>
          <a:bodyPr/>
          <a:lstStyle>
            <a:lvl1pPr marL="0" indent="0">
              <a:buNone/>
              <a:defRPr sz="2209"/>
            </a:lvl1pPr>
            <a:lvl2pPr marL="631210" indent="0">
              <a:buNone/>
              <a:defRPr sz="1933"/>
            </a:lvl2pPr>
            <a:lvl3pPr marL="1262421" indent="0">
              <a:buNone/>
              <a:defRPr sz="1657"/>
            </a:lvl3pPr>
            <a:lvl4pPr marL="1893631" indent="0">
              <a:buNone/>
              <a:defRPr sz="1381"/>
            </a:lvl4pPr>
            <a:lvl5pPr marL="2524841" indent="0">
              <a:buNone/>
              <a:defRPr sz="1381"/>
            </a:lvl5pPr>
            <a:lvl6pPr marL="3156052" indent="0">
              <a:buNone/>
              <a:defRPr sz="1381"/>
            </a:lvl6pPr>
            <a:lvl7pPr marL="3787262" indent="0">
              <a:buNone/>
              <a:defRPr sz="1381"/>
            </a:lvl7pPr>
            <a:lvl8pPr marL="4418472" indent="0">
              <a:buNone/>
              <a:defRPr sz="1381"/>
            </a:lvl8pPr>
            <a:lvl9pPr marL="5049683" indent="0">
              <a:buNone/>
              <a:defRPr sz="138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464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534" y="631190"/>
            <a:ext cx="4296277" cy="2209165"/>
          </a:xfrm>
        </p:spPr>
        <p:txBody>
          <a:bodyPr anchor="b"/>
          <a:lstStyle>
            <a:lvl1pPr>
              <a:defRPr sz="441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63038" y="1363197"/>
            <a:ext cx="6743611" cy="6728310"/>
          </a:xfrm>
        </p:spPr>
        <p:txBody>
          <a:bodyPr anchor="t"/>
          <a:lstStyle>
            <a:lvl1pPr marL="0" indent="0">
              <a:buNone/>
              <a:defRPr sz="4418"/>
            </a:lvl1pPr>
            <a:lvl2pPr marL="631210" indent="0">
              <a:buNone/>
              <a:defRPr sz="3866"/>
            </a:lvl2pPr>
            <a:lvl3pPr marL="1262421" indent="0">
              <a:buNone/>
              <a:defRPr sz="3313"/>
            </a:lvl3pPr>
            <a:lvl4pPr marL="1893631" indent="0">
              <a:buNone/>
              <a:defRPr sz="2761"/>
            </a:lvl4pPr>
            <a:lvl5pPr marL="2524841" indent="0">
              <a:buNone/>
              <a:defRPr sz="2761"/>
            </a:lvl5pPr>
            <a:lvl6pPr marL="3156052" indent="0">
              <a:buNone/>
              <a:defRPr sz="2761"/>
            </a:lvl6pPr>
            <a:lvl7pPr marL="3787262" indent="0">
              <a:buNone/>
              <a:defRPr sz="2761"/>
            </a:lvl7pPr>
            <a:lvl8pPr marL="4418472" indent="0">
              <a:buNone/>
              <a:defRPr sz="2761"/>
            </a:lvl8pPr>
            <a:lvl9pPr marL="5049683" indent="0">
              <a:buNone/>
              <a:defRPr sz="276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534" y="2840355"/>
            <a:ext cx="4296277" cy="5262109"/>
          </a:xfrm>
        </p:spPr>
        <p:txBody>
          <a:bodyPr/>
          <a:lstStyle>
            <a:lvl1pPr marL="0" indent="0">
              <a:buNone/>
              <a:defRPr sz="2209"/>
            </a:lvl1pPr>
            <a:lvl2pPr marL="631210" indent="0">
              <a:buNone/>
              <a:defRPr sz="1933"/>
            </a:lvl2pPr>
            <a:lvl3pPr marL="1262421" indent="0">
              <a:buNone/>
              <a:defRPr sz="1657"/>
            </a:lvl3pPr>
            <a:lvl4pPr marL="1893631" indent="0">
              <a:buNone/>
              <a:defRPr sz="1381"/>
            </a:lvl4pPr>
            <a:lvl5pPr marL="2524841" indent="0">
              <a:buNone/>
              <a:defRPr sz="1381"/>
            </a:lvl5pPr>
            <a:lvl6pPr marL="3156052" indent="0">
              <a:buNone/>
              <a:defRPr sz="1381"/>
            </a:lvl6pPr>
            <a:lvl7pPr marL="3787262" indent="0">
              <a:buNone/>
              <a:defRPr sz="1381"/>
            </a:lvl7pPr>
            <a:lvl8pPr marL="4418472" indent="0">
              <a:buNone/>
              <a:defRPr sz="1381"/>
            </a:lvl8pPr>
            <a:lvl9pPr marL="5049683" indent="0">
              <a:buNone/>
              <a:defRPr sz="138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3325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5799" y="504078"/>
            <a:ext cx="11489115" cy="1830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799" y="2520377"/>
            <a:ext cx="11489115" cy="6007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5799" y="8775297"/>
            <a:ext cx="2997160" cy="504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5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12486" y="8775297"/>
            <a:ext cx="4495741" cy="504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07754" y="8775297"/>
            <a:ext cx="2997160" cy="504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5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12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62421" rtl="0" eaLnBrk="1" latinLnBrk="0" hangingPunct="1">
        <a:lnSpc>
          <a:spcPct val="90000"/>
        </a:lnSpc>
        <a:spcBef>
          <a:spcPct val="0"/>
        </a:spcBef>
        <a:buNone/>
        <a:defRPr kumimoji="1" sz="60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5605" indent="-315605" algn="l" defTabSz="1262421" rtl="0" eaLnBrk="1" latinLnBrk="0" hangingPunct="1">
        <a:lnSpc>
          <a:spcPct val="90000"/>
        </a:lnSpc>
        <a:spcBef>
          <a:spcPts val="1381"/>
        </a:spcBef>
        <a:buFont typeface="Arial" panose="020B0604020202020204" pitchFamily="34" charset="0"/>
        <a:buChar char="•"/>
        <a:defRPr kumimoji="1" sz="3866" kern="1200">
          <a:solidFill>
            <a:schemeClr val="tx1"/>
          </a:solidFill>
          <a:latin typeface="+mn-lt"/>
          <a:ea typeface="+mn-ea"/>
          <a:cs typeface="+mn-cs"/>
        </a:defRPr>
      </a:lvl1pPr>
      <a:lvl2pPr marL="946815" indent="-315605" algn="l" defTabSz="1262421" rtl="0" eaLnBrk="1" latinLnBrk="0" hangingPunct="1">
        <a:lnSpc>
          <a:spcPct val="90000"/>
        </a:lnSpc>
        <a:spcBef>
          <a:spcPts val="690"/>
        </a:spcBef>
        <a:buFont typeface="Arial" panose="020B0604020202020204" pitchFamily="34" charset="0"/>
        <a:buChar char="•"/>
        <a:defRPr kumimoji="1" sz="3313" kern="1200">
          <a:solidFill>
            <a:schemeClr val="tx1"/>
          </a:solidFill>
          <a:latin typeface="+mn-lt"/>
          <a:ea typeface="+mn-ea"/>
          <a:cs typeface="+mn-cs"/>
        </a:defRPr>
      </a:lvl2pPr>
      <a:lvl3pPr marL="1578026" indent="-315605" algn="l" defTabSz="1262421" rtl="0" eaLnBrk="1" latinLnBrk="0" hangingPunct="1">
        <a:lnSpc>
          <a:spcPct val="90000"/>
        </a:lnSpc>
        <a:spcBef>
          <a:spcPts val="690"/>
        </a:spcBef>
        <a:buFont typeface="Arial" panose="020B0604020202020204" pitchFamily="34" charset="0"/>
        <a:buChar char="•"/>
        <a:defRPr kumimoji="1" sz="2761" kern="1200">
          <a:solidFill>
            <a:schemeClr val="tx1"/>
          </a:solidFill>
          <a:latin typeface="+mn-lt"/>
          <a:ea typeface="+mn-ea"/>
          <a:cs typeface="+mn-cs"/>
        </a:defRPr>
      </a:lvl3pPr>
      <a:lvl4pPr marL="2209236" indent="-315605" algn="l" defTabSz="1262421" rtl="0" eaLnBrk="1" latinLnBrk="0" hangingPunct="1">
        <a:lnSpc>
          <a:spcPct val="90000"/>
        </a:lnSpc>
        <a:spcBef>
          <a:spcPts val="690"/>
        </a:spcBef>
        <a:buFont typeface="Arial" panose="020B0604020202020204" pitchFamily="34" charset="0"/>
        <a:buChar char="•"/>
        <a:defRPr kumimoji="1" sz="2485" kern="1200">
          <a:solidFill>
            <a:schemeClr val="tx1"/>
          </a:solidFill>
          <a:latin typeface="+mn-lt"/>
          <a:ea typeface="+mn-ea"/>
          <a:cs typeface="+mn-cs"/>
        </a:defRPr>
      </a:lvl4pPr>
      <a:lvl5pPr marL="2840446" indent="-315605" algn="l" defTabSz="1262421" rtl="0" eaLnBrk="1" latinLnBrk="0" hangingPunct="1">
        <a:lnSpc>
          <a:spcPct val="90000"/>
        </a:lnSpc>
        <a:spcBef>
          <a:spcPts val="690"/>
        </a:spcBef>
        <a:buFont typeface="Arial" panose="020B0604020202020204" pitchFamily="34" charset="0"/>
        <a:buChar char="•"/>
        <a:defRPr kumimoji="1" sz="2485" kern="1200">
          <a:solidFill>
            <a:schemeClr val="tx1"/>
          </a:solidFill>
          <a:latin typeface="+mn-lt"/>
          <a:ea typeface="+mn-ea"/>
          <a:cs typeface="+mn-cs"/>
        </a:defRPr>
      </a:lvl5pPr>
      <a:lvl6pPr marL="3471657" indent="-315605" algn="l" defTabSz="1262421" rtl="0" eaLnBrk="1" latinLnBrk="0" hangingPunct="1">
        <a:lnSpc>
          <a:spcPct val="90000"/>
        </a:lnSpc>
        <a:spcBef>
          <a:spcPts val="690"/>
        </a:spcBef>
        <a:buFont typeface="Arial" panose="020B0604020202020204" pitchFamily="34" charset="0"/>
        <a:buChar char="•"/>
        <a:defRPr kumimoji="1" sz="2485" kern="1200">
          <a:solidFill>
            <a:schemeClr val="tx1"/>
          </a:solidFill>
          <a:latin typeface="+mn-lt"/>
          <a:ea typeface="+mn-ea"/>
          <a:cs typeface="+mn-cs"/>
        </a:defRPr>
      </a:lvl6pPr>
      <a:lvl7pPr marL="4102867" indent="-315605" algn="l" defTabSz="1262421" rtl="0" eaLnBrk="1" latinLnBrk="0" hangingPunct="1">
        <a:lnSpc>
          <a:spcPct val="90000"/>
        </a:lnSpc>
        <a:spcBef>
          <a:spcPts val="690"/>
        </a:spcBef>
        <a:buFont typeface="Arial" panose="020B0604020202020204" pitchFamily="34" charset="0"/>
        <a:buChar char="•"/>
        <a:defRPr kumimoji="1" sz="2485" kern="1200">
          <a:solidFill>
            <a:schemeClr val="tx1"/>
          </a:solidFill>
          <a:latin typeface="+mn-lt"/>
          <a:ea typeface="+mn-ea"/>
          <a:cs typeface="+mn-cs"/>
        </a:defRPr>
      </a:lvl7pPr>
      <a:lvl8pPr marL="4734077" indent="-315605" algn="l" defTabSz="1262421" rtl="0" eaLnBrk="1" latinLnBrk="0" hangingPunct="1">
        <a:lnSpc>
          <a:spcPct val="90000"/>
        </a:lnSpc>
        <a:spcBef>
          <a:spcPts val="690"/>
        </a:spcBef>
        <a:buFont typeface="Arial" panose="020B0604020202020204" pitchFamily="34" charset="0"/>
        <a:buChar char="•"/>
        <a:defRPr kumimoji="1" sz="2485" kern="1200">
          <a:solidFill>
            <a:schemeClr val="tx1"/>
          </a:solidFill>
          <a:latin typeface="+mn-lt"/>
          <a:ea typeface="+mn-ea"/>
          <a:cs typeface="+mn-cs"/>
        </a:defRPr>
      </a:lvl8pPr>
      <a:lvl9pPr marL="5365288" indent="-315605" algn="l" defTabSz="1262421" rtl="0" eaLnBrk="1" latinLnBrk="0" hangingPunct="1">
        <a:lnSpc>
          <a:spcPct val="90000"/>
        </a:lnSpc>
        <a:spcBef>
          <a:spcPts val="690"/>
        </a:spcBef>
        <a:buFont typeface="Arial" panose="020B0604020202020204" pitchFamily="34" charset="0"/>
        <a:buChar char="•"/>
        <a:defRPr kumimoji="1" sz="24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62421" rtl="0" eaLnBrk="1" latinLnBrk="0" hangingPunct="1">
        <a:defRPr kumimoji="1" sz="2485" kern="1200">
          <a:solidFill>
            <a:schemeClr val="tx1"/>
          </a:solidFill>
          <a:latin typeface="+mn-lt"/>
          <a:ea typeface="+mn-ea"/>
          <a:cs typeface="+mn-cs"/>
        </a:defRPr>
      </a:lvl1pPr>
      <a:lvl2pPr marL="631210" algn="l" defTabSz="1262421" rtl="0" eaLnBrk="1" latinLnBrk="0" hangingPunct="1">
        <a:defRPr kumimoji="1" sz="2485" kern="1200">
          <a:solidFill>
            <a:schemeClr val="tx1"/>
          </a:solidFill>
          <a:latin typeface="+mn-lt"/>
          <a:ea typeface="+mn-ea"/>
          <a:cs typeface="+mn-cs"/>
        </a:defRPr>
      </a:lvl2pPr>
      <a:lvl3pPr marL="1262421" algn="l" defTabSz="1262421" rtl="0" eaLnBrk="1" latinLnBrk="0" hangingPunct="1">
        <a:defRPr kumimoji="1" sz="2485" kern="1200">
          <a:solidFill>
            <a:schemeClr val="tx1"/>
          </a:solidFill>
          <a:latin typeface="+mn-lt"/>
          <a:ea typeface="+mn-ea"/>
          <a:cs typeface="+mn-cs"/>
        </a:defRPr>
      </a:lvl3pPr>
      <a:lvl4pPr marL="1893631" algn="l" defTabSz="1262421" rtl="0" eaLnBrk="1" latinLnBrk="0" hangingPunct="1">
        <a:defRPr kumimoji="1" sz="2485" kern="1200">
          <a:solidFill>
            <a:schemeClr val="tx1"/>
          </a:solidFill>
          <a:latin typeface="+mn-lt"/>
          <a:ea typeface="+mn-ea"/>
          <a:cs typeface="+mn-cs"/>
        </a:defRPr>
      </a:lvl4pPr>
      <a:lvl5pPr marL="2524841" algn="l" defTabSz="1262421" rtl="0" eaLnBrk="1" latinLnBrk="0" hangingPunct="1">
        <a:defRPr kumimoji="1" sz="2485" kern="1200">
          <a:solidFill>
            <a:schemeClr val="tx1"/>
          </a:solidFill>
          <a:latin typeface="+mn-lt"/>
          <a:ea typeface="+mn-ea"/>
          <a:cs typeface="+mn-cs"/>
        </a:defRPr>
      </a:lvl5pPr>
      <a:lvl6pPr marL="3156052" algn="l" defTabSz="1262421" rtl="0" eaLnBrk="1" latinLnBrk="0" hangingPunct="1">
        <a:defRPr kumimoji="1" sz="2485" kern="1200">
          <a:solidFill>
            <a:schemeClr val="tx1"/>
          </a:solidFill>
          <a:latin typeface="+mn-lt"/>
          <a:ea typeface="+mn-ea"/>
          <a:cs typeface="+mn-cs"/>
        </a:defRPr>
      </a:lvl6pPr>
      <a:lvl7pPr marL="3787262" algn="l" defTabSz="1262421" rtl="0" eaLnBrk="1" latinLnBrk="0" hangingPunct="1">
        <a:defRPr kumimoji="1" sz="2485" kern="1200">
          <a:solidFill>
            <a:schemeClr val="tx1"/>
          </a:solidFill>
          <a:latin typeface="+mn-lt"/>
          <a:ea typeface="+mn-ea"/>
          <a:cs typeface="+mn-cs"/>
        </a:defRPr>
      </a:lvl7pPr>
      <a:lvl8pPr marL="4418472" algn="l" defTabSz="1262421" rtl="0" eaLnBrk="1" latinLnBrk="0" hangingPunct="1">
        <a:defRPr kumimoji="1" sz="2485" kern="1200">
          <a:solidFill>
            <a:schemeClr val="tx1"/>
          </a:solidFill>
          <a:latin typeface="+mn-lt"/>
          <a:ea typeface="+mn-ea"/>
          <a:cs typeface="+mn-cs"/>
        </a:defRPr>
      </a:lvl8pPr>
      <a:lvl9pPr marL="5049683" algn="l" defTabSz="1262421" rtl="0" eaLnBrk="1" latinLnBrk="0" hangingPunct="1">
        <a:defRPr kumimoji="1" sz="2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D2170D8-1023-C238-0D49-CECFAD4DD5F6}"/>
              </a:ext>
            </a:extLst>
          </p:cNvPr>
          <p:cNvSpPr txBox="1"/>
          <p:nvPr/>
        </p:nvSpPr>
        <p:spPr>
          <a:xfrm>
            <a:off x="-7879392" y="93619"/>
            <a:ext cx="7271316" cy="9100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9167" indent="-489167">
              <a:buFont typeface="Arial" panose="020B0604020202020204" pitchFamily="34" charset="0"/>
              <a:buChar char="•"/>
            </a:pPr>
            <a:r>
              <a:rPr kumimoji="1" lang="en-US" altLang="ja-JP" sz="3081" dirty="0"/>
              <a:t>B5</a:t>
            </a:r>
            <a:r>
              <a:rPr kumimoji="1" lang="ja-JP" altLang="en-US" sz="3081" dirty="0"/>
              <a:t>サイズ（</a:t>
            </a:r>
            <a:r>
              <a:rPr kumimoji="1" lang="en-US" altLang="ja-JP" sz="3081" dirty="0"/>
              <a:t>182mmx257mm </a:t>
            </a:r>
            <a:r>
              <a:rPr kumimoji="1" lang="ja-JP" altLang="en-US" sz="3081" dirty="0"/>
              <a:t>）</a:t>
            </a:r>
            <a:r>
              <a:rPr kumimoji="1" lang="en-US" altLang="ja-JP" sz="3081" dirty="0"/>
              <a:t>2</a:t>
            </a:r>
            <a:r>
              <a:rPr kumimoji="1" lang="ja-JP" altLang="en-US" sz="3081" dirty="0"/>
              <a:t>ページ見開き用のテンプレートです。</a:t>
            </a:r>
            <a:endParaRPr kumimoji="1" lang="en-US" altLang="ja-JP" sz="3081" dirty="0"/>
          </a:p>
          <a:p>
            <a:pPr marL="489167" indent="-489167">
              <a:buFont typeface="Arial" panose="020B0604020202020204" pitchFamily="34" charset="0"/>
              <a:buChar char="•"/>
            </a:pPr>
            <a:endParaRPr kumimoji="1" lang="en-US" altLang="ja-JP" sz="3081" dirty="0"/>
          </a:p>
          <a:p>
            <a:pPr marL="489167" indent="-489167">
              <a:buFont typeface="Arial" panose="020B0604020202020204" pitchFamily="34" charset="0"/>
              <a:buChar char="•"/>
            </a:pPr>
            <a:r>
              <a:rPr kumimoji="1" lang="ja-JP" altLang="en-US" sz="3081" dirty="0"/>
              <a:t>スライドサイズは裁ち落とし（カットする部分）を含めた</a:t>
            </a:r>
            <a:r>
              <a:rPr kumimoji="1" lang="en-US" altLang="ja-JP" sz="3081" dirty="0"/>
              <a:t>370mmx263mm</a:t>
            </a:r>
            <a:r>
              <a:rPr kumimoji="1" lang="ja-JP" altLang="en-US" sz="3081" dirty="0"/>
              <a:t>です。</a:t>
            </a:r>
            <a:endParaRPr kumimoji="1" lang="en-US" altLang="ja-JP" sz="3081" dirty="0"/>
          </a:p>
          <a:p>
            <a:pPr marL="489167" indent="-489167">
              <a:buFont typeface="Arial" panose="020B0604020202020204" pitchFamily="34" charset="0"/>
              <a:buChar char="•"/>
            </a:pPr>
            <a:endParaRPr kumimoji="1" lang="en-US" altLang="ja-JP" sz="3081" dirty="0"/>
          </a:p>
          <a:p>
            <a:pPr marL="489167" indent="-489167">
              <a:buFont typeface="Arial" panose="020B0604020202020204" pitchFamily="34" charset="0"/>
              <a:buChar char="•"/>
            </a:pPr>
            <a:r>
              <a:rPr kumimoji="1" lang="ja-JP" altLang="en-US" sz="3081" dirty="0"/>
              <a:t>クリーム色・水色の箇所が印刷範囲です。</a:t>
            </a:r>
            <a:endParaRPr kumimoji="1" lang="en-US" altLang="ja-JP" sz="3081" dirty="0"/>
          </a:p>
          <a:p>
            <a:pPr marL="489167" indent="-489167">
              <a:buFont typeface="Arial" panose="020B0604020202020204" pitchFamily="34" charset="0"/>
              <a:buChar char="•"/>
            </a:pPr>
            <a:endParaRPr kumimoji="1" lang="en-US" altLang="ja-JP" sz="3081" dirty="0"/>
          </a:p>
          <a:p>
            <a:pPr marL="489167" indent="-489167">
              <a:buFont typeface="Arial" panose="020B0604020202020204" pitchFamily="34" charset="0"/>
              <a:buChar char="•"/>
            </a:pPr>
            <a:r>
              <a:rPr kumimoji="1" lang="ja-JP" altLang="en-US" sz="3081" dirty="0"/>
              <a:t>フチまで印刷がある場合は、色をはみ出して色や画像を配置してください。</a:t>
            </a:r>
            <a:endParaRPr kumimoji="1" lang="en-US" altLang="ja-JP" sz="3081" dirty="0"/>
          </a:p>
          <a:p>
            <a:pPr marL="489167" indent="-489167">
              <a:buFont typeface="Arial" panose="020B0604020202020204" pitchFamily="34" charset="0"/>
              <a:buChar char="•"/>
            </a:pPr>
            <a:endParaRPr kumimoji="1" lang="en-US" altLang="ja-JP" sz="3081" dirty="0"/>
          </a:p>
          <a:p>
            <a:pPr marL="489167" indent="-489167">
              <a:buFont typeface="Arial" panose="020B0604020202020204" pitchFamily="34" charset="0"/>
              <a:buChar char="•"/>
            </a:pPr>
            <a:r>
              <a:rPr kumimoji="1" lang="ja-JP" altLang="en-US" sz="3081" b="1" dirty="0"/>
              <a:t>データを作成時、クリーム色・水色は削除してください。</a:t>
            </a:r>
            <a:br>
              <a:rPr kumimoji="1" lang="en-US" altLang="ja-JP" sz="3081" b="1" dirty="0"/>
            </a:br>
            <a:r>
              <a:rPr kumimoji="1" lang="ja-JP" altLang="en-US" sz="3081" b="1" dirty="0"/>
              <a:t>色が入ったままですと、印刷されます。</a:t>
            </a:r>
            <a:endParaRPr kumimoji="1" lang="en-US" altLang="ja-JP" sz="3081" b="1" dirty="0"/>
          </a:p>
          <a:p>
            <a:pPr marL="489167" indent="-489167">
              <a:buFont typeface="Arial" panose="020B0604020202020204" pitchFamily="34" charset="0"/>
              <a:buChar char="•"/>
            </a:pPr>
            <a:endParaRPr kumimoji="1" lang="en-US" altLang="ja-JP" sz="3081" b="1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8C91CCC-0195-1583-E2C9-32A2D96AE005}"/>
              </a:ext>
            </a:extLst>
          </p:cNvPr>
          <p:cNvSpPr/>
          <p:nvPr/>
        </p:nvSpPr>
        <p:spPr>
          <a:xfrm>
            <a:off x="108356" y="93619"/>
            <a:ext cx="6552000" cy="9252000"/>
          </a:xfrm>
          <a:prstGeom prst="rect">
            <a:avLst/>
          </a:prstGeom>
          <a:solidFill>
            <a:srgbClr val="FFFF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081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8ED805F-44A9-78FB-EF72-BE7643BBE0FE}"/>
              </a:ext>
            </a:extLst>
          </p:cNvPr>
          <p:cNvSpPr/>
          <p:nvPr/>
        </p:nvSpPr>
        <p:spPr>
          <a:xfrm>
            <a:off x="6660356" y="93619"/>
            <a:ext cx="6552000" cy="9252000"/>
          </a:xfrm>
          <a:prstGeom prst="rect">
            <a:avLst/>
          </a:prstGeom>
          <a:solidFill>
            <a:srgbClr val="D1FA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081" dirty="0"/>
          </a:p>
        </p:txBody>
      </p:sp>
    </p:spTree>
    <p:extLst>
      <p:ext uri="{BB962C8B-B14F-4D97-AF65-F5344CB8AC3E}">
        <p14:creationId xmlns:p14="http://schemas.microsoft.com/office/powerpoint/2010/main" val="3404190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80</Words>
  <Application>Microsoft Office PowerPoint</Application>
  <PresentationFormat>ユーザー設定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宗俊 玉置</dc:creator>
  <cp:lastModifiedBy>宗俊 玉置</cp:lastModifiedBy>
  <cp:revision>4</cp:revision>
  <dcterms:created xsi:type="dcterms:W3CDTF">2026-02-26T06:05:07Z</dcterms:created>
  <dcterms:modified xsi:type="dcterms:W3CDTF">2026-02-26T07:53:06Z</dcterms:modified>
</cp:coreProperties>
</file>