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767513" cy="9467850"/>
  <p:notesSz cx="6858000" cy="9144000"/>
  <p:defaultTextStyle>
    <a:defPPr>
      <a:defRPr lang="en-US"/>
    </a:defPPr>
    <a:lvl1pPr marL="0" algn="l" defTabSz="4571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8" algn="l" defTabSz="4571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6" algn="l" defTabSz="4571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4" algn="l" defTabSz="4571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2" algn="l" defTabSz="4571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0" algn="l" defTabSz="4571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28" algn="l" defTabSz="4571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16" algn="l" defTabSz="4571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4" algn="l" defTabSz="4571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F"/>
    <a:srgbClr val="00AA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1" autoAdjust="0"/>
    <p:restoredTop sz="94660"/>
  </p:normalViewPr>
  <p:slideViewPr>
    <p:cSldViewPr snapToGrid="0">
      <p:cViewPr varScale="1">
        <p:scale>
          <a:sx n="74" d="100"/>
          <a:sy n="74" d="100"/>
        </p:scale>
        <p:origin x="19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7564" y="1549485"/>
            <a:ext cx="5752386" cy="3296214"/>
          </a:xfrm>
        </p:spPr>
        <p:txBody>
          <a:bodyPr anchor="b"/>
          <a:lstStyle>
            <a:lvl1pPr algn="ctr">
              <a:defRPr sz="444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5940" y="4972815"/>
            <a:ext cx="5075635" cy="2285871"/>
          </a:xfrm>
        </p:spPr>
        <p:txBody>
          <a:bodyPr/>
          <a:lstStyle>
            <a:lvl1pPr marL="0" indent="0" algn="ctr">
              <a:buNone/>
              <a:defRPr sz="1776"/>
            </a:lvl1pPr>
            <a:lvl2pPr marL="338374" indent="0" algn="ctr">
              <a:buNone/>
              <a:defRPr sz="1480"/>
            </a:lvl2pPr>
            <a:lvl3pPr marL="676747" indent="0" algn="ctr">
              <a:buNone/>
              <a:defRPr sz="1332"/>
            </a:lvl3pPr>
            <a:lvl4pPr marL="1015121" indent="0" algn="ctr">
              <a:buNone/>
              <a:defRPr sz="1184"/>
            </a:lvl4pPr>
            <a:lvl5pPr marL="1353495" indent="0" algn="ctr">
              <a:buNone/>
              <a:defRPr sz="1184"/>
            </a:lvl5pPr>
            <a:lvl6pPr marL="1691869" indent="0" algn="ctr">
              <a:buNone/>
              <a:defRPr sz="1184"/>
            </a:lvl6pPr>
            <a:lvl7pPr marL="2030242" indent="0" algn="ctr">
              <a:buNone/>
              <a:defRPr sz="1184"/>
            </a:lvl7pPr>
            <a:lvl8pPr marL="2368616" indent="0" algn="ctr">
              <a:buNone/>
              <a:defRPr sz="1184"/>
            </a:lvl8pPr>
            <a:lvl9pPr marL="2706990" indent="0" algn="ctr">
              <a:buNone/>
              <a:defRPr sz="118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9261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7163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843003" y="504076"/>
            <a:ext cx="1459245" cy="802356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5268" y="504076"/>
            <a:ext cx="4293141" cy="802356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2323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4257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42" y="2360390"/>
            <a:ext cx="5836980" cy="3938362"/>
          </a:xfrm>
        </p:spPr>
        <p:txBody>
          <a:bodyPr anchor="b"/>
          <a:lstStyle>
            <a:lvl1pPr>
              <a:defRPr sz="444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1742" y="6336012"/>
            <a:ext cx="5836980" cy="2071091"/>
          </a:xfrm>
        </p:spPr>
        <p:txBody>
          <a:bodyPr/>
          <a:lstStyle>
            <a:lvl1pPr marL="0" indent="0">
              <a:buNone/>
              <a:defRPr sz="1776">
                <a:solidFill>
                  <a:schemeClr val="tx1">
                    <a:tint val="82000"/>
                  </a:schemeClr>
                </a:solidFill>
              </a:defRPr>
            </a:lvl1pPr>
            <a:lvl2pPr marL="338374" indent="0">
              <a:buNone/>
              <a:defRPr sz="1480">
                <a:solidFill>
                  <a:schemeClr val="tx1">
                    <a:tint val="82000"/>
                  </a:schemeClr>
                </a:solidFill>
              </a:defRPr>
            </a:lvl2pPr>
            <a:lvl3pPr marL="676747" indent="0">
              <a:buNone/>
              <a:defRPr sz="1332">
                <a:solidFill>
                  <a:schemeClr val="tx1">
                    <a:tint val="82000"/>
                  </a:schemeClr>
                </a:solidFill>
              </a:defRPr>
            </a:lvl3pPr>
            <a:lvl4pPr marL="1015121" indent="0">
              <a:buNone/>
              <a:defRPr sz="1184">
                <a:solidFill>
                  <a:schemeClr val="tx1">
                    <a:tint val="82000"/>
                  </a:schemeClr>
                </a:solidFill>
              </a:defRPr>
            </a:lvl4pPr>
            <a:lvl5pPr marL="1353495" indent="0">
              <a:buNone/>
              <a:defRPr sz="1184">
                <a:solidFill>
                  <a:schemeClr val="tx1">
                    <a:tint val="82000"/>
                  </a:schemeClr>
                </a:solidFill>
              </a:defRPr>
            </a:lvl5pPr>
            <a:lvl6pPr marL="1691869" indent="0">
              <a:buNone/>
              <a:defRPr sz="1184">
                <a:solidFill>
                  <a:schemeClr val="tx1">
                    <a:tint val="82000"/>
                  </a:schemeClr>
                </a:solidFill>
              </a:defRPr>
            </a:lvl6pPr>
            <a:lvl7pPr marL="2030242" indent="0">
              <a:buNone/>
              <a:defRPr sz="1184">
                <a:solidFill>
                  <a:schemeClr val="tx1">
                    <a:tint val="82000"/>
                  </a:schemeClr>
                </a:solidFill>
              </a:defRPr>
            </a:lvl7pPr>
            <a:lvl8pPr marL="2368616" indent="0">
              <a:buNone/>
              <a:defRPr sz="1184">
                <a:solidFill>
                  <a:schemeClr val="tx1">
                    <a:tint val="82000"/>
                  </a:schemeClr>
                </a:solidFill>
              </a:defRPr>
            </a:lvl8pPr>
            <a:lvl9pPr marL="2706990" indent="0">
              <a:buNone/>
              <a:defRPr sz="118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254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5267" y="2520378"/>
            <a:ext cx="2876194" cy="600726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6053" y="2520378"/>
            <a:ext cx="2876194" cy="600726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2366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148" y="504079"/>
            <a:ext cx="5836980" cy="183001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6150" y="2320939"/>
            <a:ext cx="2862975" cy="1137456"/>
          </a:xfrm>
        </p:spPr>
        <p:txBody>
          <a:bodyPr anchor="b"/>
          <a:lstStyle>
            <a:lvl1pPr marL="0" indent="0">
              <a:buNone/>
              <a:defRPr sz="1776" b="1"/>
            </a:lvl1pPr>
            <a:lvl2pPr marL="338374" indent="0">
              <a:buNone/>
              <a:defRPr sz="1480" b="1"/>
            </a:lvl2pPr>
            <a:lvl3pPr marL="676747" indent="0">
              <a:buNone/>
              <a:defRPr sz="1332" b="1"/>
            </a:lvl3pPr>
            <a:lvl4pPr marL="1015121" indent="0">
              <a:buNone/>
              <a:defRPr sz="1184" b="1"/>
            </a:lvl4pPr>
            <a:lvl5pPr marL="1353495" indent="0">
              <a:buNone/>
              <a:defRPr sz="1184" b="1"/>
            </a:lvl5pPr>
            <a:lvl6pPr marL="1691869" indent="0">
              <a:buNone/>
              <a:defRPr sz="1184" b="1"/>
            </a:lvl6pPr>
            <a:lvl7pPr marL="2030242" indent="0">
              <a:buNone/>
              <a:defRPr sz="1184" b="1"/>
            </a:lvl7pPr>
            <a:lvl8pPr marL="2368616" indent="0">
              <a:buNone/>
              <a:defRPr sz="1184" b="1"/>
            </a:lvl8pPr>
            <a:lvl9pPr marL="2706990" indent="0">
              <a:buNone/>
              <a:defRPr sz="118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150" y="3458395"/>
            <a:ext cx="2862975" cy="508677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054" y="2320939"/>
            <a:ext cx="2877074" cy="1137456"/>
          </a:xfrm>
        </p:spPr>
        <p:txBody>
          <a:bodyPr anchor="b"/>
          <a:lstStyle>
            <a:lvl1pPr marL="0" indent="0">
              <a:buNone/>
              <a:defRPr sz="1776" b="1"/>
            </a:lvl1pPr>
            <a:lvl2pPr marL="338374" indent="0">
              <a:buNone/>
              <a:defRPr sz="1480" b="1"/>
            </a:lvl2pPr>
            <a:lvl3pPr marL="676747" indent="0">
              <a:buNone/>
              <a:defRPr sz="1332" b="1"/>
            </a:lvl3pPr>
            <a:lvl4pPr marL="1015121" indent="0">
              <a:buNone/>
              <a:defRPr sz="1184" b="1"/>
            </a:lvl4pPr>
            <a:lvl5pPr marL="1353495" indent="0">
              <a:buNone/>
              <a:defRPr sz="1184" b="1"/>
            </a:lvl5pPr>
            <a:lvl6pPr marL="1691869" indent="0">
              <a:buNone/>
              <a:defRPr sz="1184" b="1"/>
            </a:lvl6pPr>
            <a:lvl7pPr marL="2030242" indent="0">
              <a:buNone/>
              <a:defRPr sz="1184" b="1"/>
            </a:lvl7pPr>
            <a:lvl8pPr marL="2368616" indent="0">
              <a:buNone/>
              <a:defRPr sz="1184" b="1"/>
            </a:lvl8pPr>
            <a:lvl9pPr marL="2706990" indent="0">
              <a:buNone/>
              <a:defRPr sz="118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26054" y="3458395"/>
            <a:ext cx="2877074" cy="508677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9292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524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8577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148" y="631190"/>
            <a:ext cx="2182699" cy="2209165"/>
          </a:xfrm>
        </p:spPr>
        <p:txBody>
          <a:bodyPr anchor="b"/>
          <a:lstStyle>
            <a:lvl1pPr>
              <a:defRPr sz="236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7076" y="1363197"/>
            <a:ext cx="3426053" cy="6728310"/>
          </a:xfrm>
        </p:spPr>
        <p:txBody>
          <a:bodyPr/>
          <a:lstStyle>
            <a:lvl1pPr>
              <a:defRPr sz="2368"/>
            </a:lvl1pPr>
            <a:lvl2pPr>
              <a:defRPr sz="2072"/>
            </a:lvl2pPr>
            <a:lvl3pPr>
              <a:defRPr sz="1776"/>
            </a:lvl3pPr>
            <a:lvl4pPr>
              <a:defRPr sz="1480"/>
            </a:lvl4pPr>
            <a:lvl5pPr>
              <a:defRPr sz="1480"/>
            </a:lvl5pPr>
            <a:lvl6pPr>
              <a:defRPr sz="1480"/>
            </a:lvl6pPr>
            <a:lvl7pPr>
              <a:defRPr sz="1480"/>
            </a:lvl7pPr>
            <a:lvl8pPr>
              <a:defRPr sz="1480"/>
            </a:lvl8pPr>
            <a:lvl9pPr>
              <a:defRPr sz="148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6148" y="2840356"/>
            <a:ext cx="2182699" cy="5262109"/>
          </a:xfrm>
        </p:spPr>
        <p:txBody>
          <a:bodyPr/>
          <a:lstStyle>
            <a:lvl1pPr marL="0" indent="0">
              <a:buNone/>
              <a:defRPr sz="1184"/>
            </a:lvl1pPr>
            <a:lvl2pPr marL="338374" indent="0">
              <a:buNone/>
              <a:defRPr sz="1036"/>
            </a:lvl2pPr>
            <a:lvl3pPr marL="676747" indent="0">
              <a:buNone/>
              <a:defRPr sz="888"/>
            </a:lvl3pPr>
            <a:lvl4pPr marL="1015121" indent="0">
              <a:buNone/>
              <a:defRPr sz="740"/>
            </a:lvl4pPr>
            <a:lvl5pPr marL="1353495" indent="0">
              <a:buNone/>
              <a:defRPr sz="740"/>
            </a:lvl5pPr>
            <a:lvl6pPr marL="1691869" indent="0">
              <a:buNone/>
              <a:defRPr sz="740"/>
            </a:lvl6pPr>
            <a:lvl7pPr marL="2030242" indent="0">
              <a:buNone/>
              <a:defRPr sz="740"/>
            </a:lvl7pPr>
            <a:lvl8pPr marL="2368616" indent="0">
              <a:buNone/>
              <a:defRPr sz="740"/>
            </a:lvl8pPr>
            <a:lvl9pPr marL="2706990" indent="0">
              <a:buNone/>
              <a:defRPr sz="74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9470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148" y="631190"/>
            <a:ext cx="2182699" cy="2209165"/>
          </a:xfrm>
        </p:spPr>
        <p:txBody>
          <a:bodyPr anchor="b"/>
          <a:lstStyle>
            <a:lvl1pPr>
              <a:defRPr sz="236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77076" y="1363197"/>
            <a:ext cx="3426053" cy="6728310"/>
          </a:xfrm>
        </p:spPr>
        <p:txBody>
          <a:bodyPr anchor="t"/>
          <a:lstStyle>
            <a:lvl1pPr marL="0" indent="0">
              <a:buNone/>
              <a:defRPr sz="2368"/>
            </a:lvl1pPr>
            <a:lvl2pPr marL="338374" indent="0">
              <a:buNone/>
              <a:defRPr sz="2072"/>
            </a:lvl2pPr>
            <a:lvl3pPr marL="676747" indent="0">
              <a:buNone/>
              <a:defRPr sz="1776"/>
            </a:lvl3pPr>
            <a:lvl4pPr marL="1015121" indent="0">
              <a:buNone/>
              <a:defRPr sz="1480"/>
            </a:lvl4pPr>
            <a:lvl5pPr marL="1353495" indent="0">
              <a:buNone/>
              <a:defRPr sz="1480"/>
            </a:lvl5pPr>
            <a:lvl6pPr marL="1691869" indent="0">
              <a:buNone/>
              <a:defRPr sz="1480"/>
            </a:lvl6pPr>
            <a:lvl7pPr marL="2030242" indent="0">
              <a:buNone/>
              <a:defRPr sz="1480"/>
            </a:lvl7pPr>
            <a:lvl8pPr marL="2368616" indent="0">
              <a:buNone/>
              <a:defRPr sz="1480"/>
            </a:lvl8pPr>
            <a:lvl9pPr marL="2706990" indent="0">
              <a:buNone/>
              <a:defRPr sz="148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6148" y="2840356"/>
            <a:ext cx="2182699" cy="5262109"/>
          </a:xfrm>
        </p:spPr>
        <p:txBody>
          <a:bodyPr/>
          <a:lstStyle>
            <a:lvl1pPr marL="0" indent="0">
              <a:buNone/>
              <a:defRPr sz="1184"/>
            </a:lvl1pPr>
            <a:lvl2pPr marL="338374" indent="0">
              <a:buNone/>
              <a:defRPr sz="1036"/>
            </a:lvl2pPr>
            <a:lvl3pPr marL="676747" indent="0">
              <a:buNone/>
              <a:defRPr sz="888"/>
            </a:lvl3pPr>
            <a:lvl4pPr marL="1015121" indent="0">
              <a:buNone/>
              <a:defRPr sz="740"/>
            </a:lvl4pPr>
            <a:lvl5pPr marL="1353495" indent="0">
              <a:buNone/>
              <a:defRPr sz="740"/>
            </a:lvl5pPr>
            <a:lvl6pPr marL="1691869" indent="0">
              <a:buNone/>
              <a:defRPr sz="740"/>
            </a:lvl6pPr>
            <a:lvl7pPr marL="2030242" indent="0">
              <a:buNone/>
              <a:defRPr sz="740"/>
            </a:lvl7pPr>
            <a:lvl8pPr marL="2368616" indent="0">
              <a:buNone/>
              <a:defRPr sz="740"/>
            </a:lvl8pPr>
            <a:lvl9pPr marL="2706990" indent="0">
              <a:buNone/>
              <a:defRPr sz="74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0245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5267" y="504079"/>
            <a:ext cx="5836980" cy="1830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267" y="2520378"/>
            <a:ext cx="5836980" cy="6007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5267" y="8775297"/>
            <a:ext cx="1522691" cy="504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8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41739" y="8775297"/>
            <a:ext cx="2284036" cy="504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8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79556" y="8775297"/>
            <a:ext cx="1522691" cy="504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8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966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76747" rtl="0" eaLnBrk="1" latinLnBrk="0" hangingPunct="1">
        <a:lnSpc>
          <a:spcPct val="90000"/>
        </a:lnSpc>
        <a:spcBef>
          <a:spcPct val="0"/>
        </a:spcBef>
        <a:buNone/>
        <a:defRPr kumimoji="1" sz="32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9187" indent="-169187" algn="l" defTabSz="676747" rtl="0" eaLnBrk="1" latinLnBrk="0" hangingPunct="1">
        <a:lnSpc>
          <a:spcPct val="90000"/>
        </a:lnSpc>
        <a:spcBef>
          <a:spcPts val="740"/>
        </a:spcBef>
        <a:buFont typeface="Arial" panose="020B0604020202020204" pitchFamily="34" charset="0"/>
        <a:buChar char="•"/>
        <a:defRPr kumimoji="1" sz="2072" kern="1200">
          <a:solidFill>
            <a:schemeClr val="tx1"/>
          </a:solidFill>
          <a:latin typeface="+mn-lt"/>
          <a:ea typeface="+mn-ea"/>
          <a:cs typeface="+mn-cs"/>
        </a:defRPr>
      </a:lvl1pPr>
      <a:lvl2pPr marL="507561" indent="-169187" algn="l" defTabSz="676747" rtl="0" eaLnBrk="1" latinLnBrk="0" hangingPunct="1">
        <a:lnSpc>
          <a:spcPct val="90000"/>
        </a:lnSpc>
        <a:spcBef>
          <a:spcPts val="370"/>
        </a:spcBef>
        <a:buFont typeface="Arial" panose="020B0604020202020204" pitchFamily="34" charset="0"/>
        <a:buChar char="•"/>
        <a:defRPr kumimoji="1" sz="1776" kern="1200">
          <a:solidFill>
            <a:schemeClr val="tx1"/>
          </a:solidFill>
          <a:latin typeface="+mn-lt"/>
          <a:ea typeface="+mn-ea"/>
          <a:cs typeface="+mn-cs"/>
        </a:defRPr>
      </a:lvl2pPr>
      <a:lvl3pPr marL="845934" indent="-169187" algn="l" defTabSz="676747" rtl="0" eaLnBrk="1" latinLnBrk="0" hangingPunct="1">
        <a:lnSpc>
          <a:spcPct val="90000"/>
        </a:lnSpc>
        <a:spcBef>
          <a:spcPts val="370"/>
        </a:spcBef>
        <a:buFont typeface="Arial" panose="020B0604020202020204" pitchFamily="34" charset="0"/>
        <a:buChar char="•"/>
        <a:defRPr kumimoji="1" sz="1480" kern="1200">
          <a:solidFill>
            <a:schemeClr val="tx1"/>
          </a:solidFill>
          <a:latin typeface="+mn-lt"/>
          <a:ea typeface="+mn-ea"/>
          <a:cs typeface="+mn-cs"/>
        </a:defRPr>
      </a:lvl3pPr>
      <a:lvl4pPr marL="1184308" indent="-169187" algn="l" defTabSz="676747" rtl="0" eaLnBrk="1" latinLnBrk="0" hangingPunct="1">
        <a:lnSpc>
          <a:spcPct val="90000"/>
        </a:lnSpc>
        <a:spcBef>
          <a:spcPts val="370"/>
        </a:spcBef>
        <a:buFont typeface="Arial" panose="020B0604020202020204" pitchFamily="34" charset="0"/>
        <a:buChar char="•"/>
        <a:defRPr kumimoji="1" sz="1332" kern="1200">
          <a:solidFill>
            <a:schemeClr val="tx1"/>
          </a:solidFill>
          <a:latin typeface="+mn-lt"/>
          <a:ea typeface="+mn-ea"/>
          <a:cs typeface="+mn-cs"/>
        </a:defRPr>
      </a:lvl4pPr>
      <a:lvl5pPr marL="1522682" indent="-169187" algn="l" defTabSz="676747" rtl="0" eaLnBrk="1" latinLnBrk="0" hangingPunct="1">
        <a:lnSpc>
          <a:spcPct val="90000"/>
        </a:lnSpc>
        <a:spcBef>
          <a:spcPts val="370"/>
        </a:spcBef>
        <a:buFont typeface="Arial" panose="020B0604020202020204" pitchFamily="34" charset="0"/>
        <a:buChar char="•"/>
        <a:defRPr kumimoji="1" sz="1332" kern="1200">
          <a:solidFill>
            <a:schemeClr val="tx1"/>
          </a:solidFill>
          <a:latin typeface="+mn-lt"/>
          <a:ea typeface="+mn-ea"/>
          <a:cs typeface="+mn-cs"/>
        </a:defRPr>
      </a:lvl5pPr>
      <a:lvl6pPr marL="1861055" indent="-169187" algn="l" defTabSz="676747" rtl="0" eaLnBrk="1" latinLnBrk="0" hangingPunct="1">
        <a:lnSpc>
          <a:spcPct val="90000"/>
        </a:lnSpc>
        <a:spcBef>
          <a:spcPts val="370"/>
        </a:spcBef>
        <a:buFont typeface="Arial" panose="020B0604020202020204" pitchFamily="34" charset="0"/>
        <a:buChar char="•"/>
        <a:defRPr kumimoji="1" sz="1332" kern="1200">
          <a:solidFill>
            <a:schemeClr val="tx1"/>
          </a:solidFill>
          <a:latin typeface="+mn-lt"/>
          <a:ea typeface="+mn-ea"/>
          <a:cs typeface="+mn-cs"/>
        </a:defRPr>
      </a:lvl6pPr>
      <a:lvl7pPr marL="2199429" indent="-169187" algn="l" defTabSz="676747" rtl="0" eaLnBrk="1" latinLnBrk="0" hangingPunct="1">
        <a:lnSpc>
          <a:spcPct val="90000"/>
        </a:lnSpc>
        <a:spcBef>
          <a:spcPts val="370"/>
        </a:spcBef>
        <a:buFont typeface="Arial" panose="020B0604020202020204" pitchFamily="34" charset="0"/>
        <a:buChar char="•"/>
        <a:defRPr kumimoji="1" sz="1332" kern="1200">
          <a:solidFill>
            <a:schemeClr val="tx1"/>
          </a:solidFill>
          <a:latin typeface="+mn-lt"/>
          <a:ea typeface="+mn-ea"/>
          <a:cs typeface="+mn-cs"/>
        </a:defRPr>
      </a:lvl7pPr>
      <a:lvl8pPr marL="2537803" indent="-169187" algn="l" defTabSz="676747" rtl="0" eaLnBrk="1" latinLnBrk="0" hangingPunct="1">
        <a:lnSpc>
          <a:spcPct val="90000"/>
        </a:lnSpc>
        <a:spcBef>
          <a:spcPts val="370"/>
        </a:spcBef>
        <a:buFont typeface="Arial" panose="020B0604020202020204" pitchFamily="34" charset="0"/>
        <a:buChar char="•"/>
        <a:defRPr kumimoji="1" sz="1332" kern="1200">
          <a:solidFill>
            <a:schemeClr val="tx1"/>
          </a:solidFill>
          <a:latin typeface="+mn-lt"/>
          <a:ea typeface="+mn-ea"/>
          <a:cs typeface="+mn-cs"/>
        </a:defRPr>
      </a:lvl8pPr>
      <a:lvl9pPr marL="2876177" indent="-169187" algn="l" defTabSz="676747" rtl="0" eaLnBrk="1" latinLnBrk="0" hangingPunct="1">
        <a:lnSpc>
          <a:spcPct val="90000"/>
        </a:lnSpc>
        <a:spcBef>
          <a:spcPts val="370"/>
        </a:spcBef>
        <a:buFont typeface="Arial" panose="020B0604020202020204" pitchFamily="34" charset="0"/>
        <a:buChar char="•"/>
        <a:defRPr kumimoji="1" sz="133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76747" rtl="0" eaLnBrk="1" latinLnBrk="0" hangingPunct="1">
        <a:defRPr kumimoji="1" sz="1332" kern="1200">
          <a:solidFill>
            <a:schemeClr val="tx1"/>
          </a:solidFill>
          <a:latin typeface="+mn-lt"/>
          <a:ea typeface="+mn-ea"/>
          <a:cs typeface="+mn-cs"/>
        </a:defRPr>
      </a:lvl1pPr>
      <a:lvl2pPr marL="338374" algn="l" defTabSz="676747" rtl="0" eaLnBrk="1" latinLnBrk="0" hangingPunct="1">
        <a:defRPr kumimoji="1" sz="1332" kern="1200">
          <a:solidFill>
            <a:schemeClr val="tx1"/>
          </a:solidFill>
          <a:latin typeface="+mn-lt"/>
          <a:ea typeface="+mn-ea"/>
          <a:cs typeface="+mn-cs"/>
        </a:defRPr>
      </a:lvl2pPr>
      <a:lvl3pPr marL="676747" algn="l" defTabSz="676747" rtl="0" eaLnBrk="1" latinLnBrk="0" hangingPunct="1">
        <a:defRPr kumimoji="1" sz="1332" kern="1200">
          <a:solidFill>
            <a:schemeClr val="tx1"/>
          </a:solidFill>
          <a:latin typeface="+mn-lt"/>
          <a:ea typeface="+mn-ea"/>
          <a:cs typeface="+mn-cs"/>
        </a:defRPr>
      </a:lvl3pPr>
      <a:lvl4pPr marL="1015121" algn="l" defTabSz="676747" rtl="0" eaLnBrk="1" latinLnBrk="0" hangingPunct="1">
        <a:defRPr kumimoji="1" sz="1332" kern="1200">
          <a:solidFill>
            <a:schemeClr val="tx1"/>
          </a:solidFill>
          <a:latin typeface="+mn-lt"/>
          <a:ea typeface="+mn-ea"/>
          <a:cs typeface="+mn-cs"/>
        </a:defRPr>
      </a:lvl4pPr>
      <a:lvl5pPr marL="1353495" algn="l" defTabSz="676747" rtl="0" eaLnBrk="1" latinLnBrk="0" hangingPunct="1">
        <a:defRPr kumimoji="1" sz="1332" kern="1200">
          <a:solidFill>
            <a:schemeClr val="tx1"/>
          </a:solidFill>
          <a:latin typeface="+mn-lt"/>
          <a:ea typeface="+mn-ea"/>
          <a:cs typeface="+mn-cs"/>
        </a:defRPr>
      </a:lvl5pPr>
      <a:lvl6pPr marL="1691869" algn="l" defTabSz="676747" rtl="0" eaLnBrk="1" latinLnBrk="0" hangingPunct="1">
        <a:defRPr kumimoji="1" sz="1332" kern="1200">
          <a:solidFill>
            <a:schemeClr val="tx1"/>
          </a:solidFill>
          <a:latin typeface="+mn-lt"/>
          <a:ea typeface="+mn-ea"/>
          <a:cs typeface="+mn-cs"/>
        </a:defRPr>
      </a:lvl6pPr>
      <a:lvl7pPr marL="2030242" algn="l" defTabSz="676747" rtl="0" eaLnBrk="1" latinLnBrk="0" hangingPunct="1">
        <a:defRPr kumimoji="1" sz="1332" kern="1200">
          <a:solidFill>
            <a:schemeClr val="tx1"/>
          </a:solidFill>
          <a:latin typeface="+mn-lt"/>
          <a:ea typeface="+mn-ea"/>
          <a:cs typeface="+mn-cs"/>
        </a:defRPr>
      </a:lvl7pPr>
      <a:lvl8pPr marL="2368616" algn="l" defTabSz="676747" rtl="0" eaLnBrk="1" latinLnBrk="0" hangingPunct="1">
        <a:defRPr kumimoji="1" sz="1332" kern="1200">
          <a:solidFill>
            <a:schemeClr val="tx1"/>
          </a:solidFill>
          <a:latin typeface="+mn-lt"/>
          <a:ea typeface="+mn-ea"/>
          <a:cs typeface="+mn-cs"/>
        </a:defRPr>
      </a:lvl8pPr>
      <a:lvl9pPr marL="2706990" algn="l" defTabSz="676747" rtl="0" eaLnBrk="1" latinLnBrk="0" hangingPunct="1">
        <a:defRPr kumimoji="1" sz="133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D2170D8-1023-C238-0D49-CECFAD4DD5F6}"/>
              </a:ext>
            </a:extLst>
          </p:cNvPr>
          <p:cNvSpPr txBox="1"/>
          <p:nvPr/>
        </p:nvSpPr>
        <p:spPr>
          <a:xfrm>
            <a:off x="-3917271" y="652879"/>
            <a:ext cx="3686843" cy="3644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sz="1358" dirty="0"/>
              <a:t>B5</a:t>
            </a:r>
            <a:r>
              <a:rPr kumimoji="1" lang="ja-JP" altLang="en-US" sz="1358" dirty="0"/>
              <a:t>サイズ（</a:t>
            </a:r>
            <a:r>
              <a:rPr kumimoji="1" lang="en-US" altLang="ja-JP" sz="1358" dirty="0"/>
              <a:t>182mmx257mm</a:t>
            </a:r>
            <a:r>
              <a:rPr kumimoji="1" lang="ja-JP" altLang="en-US" sz="1358" dirty="0"/>
              <a:t>）用のテンプレートです。</a:t>
            </a:r>
            <a:endParaRPr kumimoji="1" lang="en-US" altLang="ja-JP" sz="1358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kumimoji="1" lang="en-US" altLang="ja-JP" sz="1358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358" dirty="0"/>
              <a:t>スライドサイズは裁ち落とし（カットする部分）を含めた</a:t>
            </a:r>
            <a:r>
              <a:rPr kumimoji="1" lang="en-US" altLang="ja-JP" sz="1358" dirty="0"/>
              <a:t>188mmx263mm</a:t>
            </a:r>
            <a:r>
              <a:rPr kumimoji="1" lang="ja-JP" altLang="en-US" sz="1358" dirty="0"/>
              <a:t>です。</a:t>
            </a:r>
            <a:endParaRPr kumimoji="1" lang="en-US" altLang="ja-JP" sz="1358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kumimoji="1" lang="en-US" altLang="ja-JP" sz="1358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358" dirty="0"/>
              <a:t>クリーム色の箇所が印刷範囲です。</a:t>
            </a:r>
            <a:endParaRPr kumimoji="1" lang="en-US" altLang="ja-JP" sz="1358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kumimoji="1" lang="en-US" altLang="ja-JP" sz="1358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358" dirty="0"/>
              <a:t>フチまで印刷がある場合は、クリーム色をはみ出して色や画像を配置してください。</a:t>
            </a:r>
            <a:endParaRPr kumimoji="1" lang="en-US" altLang="ja-JP" sz="1358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kumimoji="1" lang="en-US" altLang="ja-JP" sz="1358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358" b="1" dirty="0"/>
              <a:t>データを作成時、クリーム色は削除してください。</a:t>
            </a:r>
            <a:br>
              <a:rPr kumimoji="1" lang="en-US" altLang="ja-JP" sz="1358" b="1" dirty="0"/>
            </a:br>
            <a:r>
              <a:rPr kumimoji="1" lang="ja-JP" altLang="en-US" sz="1358" b="1" dirty="0"/>
              <a:t>クリーム色が入ったままですと、印刷されます。</a:t>
            </a:r>
            <a:endParaRPr kumimoji="1" lang="en-US" altLang="ja-JP" sz="1358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kumimoji="1" lang="en-US" altLang="ja-JP" sz="1358" b="1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8C91CCC-0195-1583-E2C9-32A2D96AE005}"/>
              </a:ext>
            </a:extLst>
          </p:cNvPr>
          <p:cNvSpPr/>
          <p:nvPr/>
        </p:nvSpPr>
        <p:spPr>
          <a:xfrm>
            <a:off x="107756" y="107925"/>
            <a:ext cx="6552000" cy="9252000"/>
          </a:xfrm>
          <a:prstGeom prst="rect">
            <a:avLst/>
          </a:prstGeom>
          <a:solidFill>
            <a:srgbClr val="FFFF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8" dirty="0"/>
          </a:p>
        </p:txBody>
      </p:sp>
    </p:spTree>
    <p:extLst>
      <p:ext uri="{BB962C8B-B14F-4D97-AF65-F5344CB8AC3E}">
        <p14:creationId xmlns:p14="http://schemas.microsoft.com/office/powerpoint/2010/main" val="3404190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76</Words>
  <Application>Microsoft Office PowerPoint</Application>
  <PresentationFormat>ユーザー設定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宗俊 玉置</dc:creator>
  <cp:lastModifiedBy>宗俊 玉置</cp:lastModifiedBy>
  <cp:revision>3</cp:revision>
  <dcterms:created xsi:type="dcterms:W3CDTF">2026-02-26T06:05:07Z</dcterms:created>
  <dcterms:modified xsi:type="dcterms:W3CDTF">2026-02-26T06:35:40Z</dcterms:modified>
</cp:coreProperties>
</file>