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3492500" cy="6156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8" y="1007529"/>
            <a:ext cx="2968625" cy="2143313"/>
          </a:xfrm>
        </p:spPr>
        <p:txBody>
          <a:bodyPr anchor="b"/>
          <a:lstStyle>
            <a:lvl1pPr algn="ctr">
              <a:defRPr sz="2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563" y="3233496"/>
            <a:ext cx="2619375" cy="1486353"/>
          </a:xfrm>
        </p:spPr>
        <p:txBody>
          <a:bodyPr/>
          <a:lstStyle>
            <a:lvl1pPr marL="0" indent="0" algn="ctr">
              <a:buNone/>
              <a:defRPr sz="917"/>
            </a:lvl1pPr>
            <a:lvl2pPr marL="174605" indent="0" algn="ctr">
              <a:buNone/>
              <a:defRPr sz="764"/>
            </a:lvl2pPr>
            <a:lvl3pPr marL="349209" indent="0" algn="ctr">
              <a:buNone/>
              <a:defRPr sz="687"/>
            </a:lvl3pPr>
            <a:lvl4pPr marL="523814" indent="0" algn="ctr">
              <a:buNone/>
              <a:defRPr sz="611"/>
            </a:lvl4pPr>
            <a:lvl5pPr marL="698419" indent="0" algn="ctr">
              <a:buNone/>
              <a:defRPr sz="611"/>
            </a:lvl5pPr>
            <a:lvl6pPr marL="873023" indent="0" algn="ctr">
              <a:buNone/>
              <a:defRPr sz="611"/>
            </a:lvl6pPr>
            <a:lvl7pPr marL="1047628" indent="0" algn="ctr">
              <a:buNone/>
              <a:defRPr sz="611"/>
            </a:lvl7pPr>
            <a:lvl8pPr marL="1222233" indent="0" algn="ctr">
              <a:buNone/>
              <a:defRPr sz="611"/>
            </a:lvl8pPr>
            <a:lvl9pPr marL="1396837" indent="0" algn="ctr">
              <a:buNone/>
              <a:defRPr sz="61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008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86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99321" y="327767"/>
            <a:ext cx="753070" cy="521720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109" y="327767"/>
            <a:ext cx="2215555" cy="52172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01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1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291" y="1534808"/>
            <a:ext cx="3012281" cy="2560860"/>
          </a:xfrm>
        </p:spPr>
        <p:txBody>
          <a:bodyPr anchor="b"/>
          <a:lstStyle>
            <a:lvl1pPr>
              <a:defRPr sz="2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291" y="4119894"/>
            <a:ext cx="3012281" cy="1346696"/>
          </a:xfrm>
        </p:spPr>
        <p:txBody>
          <a:bodyPr/>
          <a:lstStyle>
            <a:lvl1pPr marL="0" indent="0">
              <a:buNone/>
              <a:defRPr sz="917">
                <a:solidFill>
                  <a:schemeClr val="tx1"/>
                </a:solidFill>
              </a:defRPr>
            </a:lvl1pPr>
            <a:lvl2pPr marL="174605" indent="0">
              <a:buNone/>
              <a:defRPr sz="764">
                <a:solidFill>
                  <a:schemeClr val="tx1">
                    <a:tint val="75000"/>
                  </a:schemeClr>
                </a:solidFill>
              </a:defRPr>
            </a:lvl2pPr>
            <a:lvl3pPr marL="349209" indent="0">
              <a:buNone/>
              <a:defRPr sz="687">
                <a:solidFill>
                  <a:schemeClr val="tx1">
                    <a:tint val="75000"/>
                  </a:schemeClr>
                </a:solidFill>
              </a:defRPr>
            </a:lvl3pPr>
            <a:lvl4pPr marL="523814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4pPr>
            <a:lvl5pPr marL="698419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5pPr>
            <a:lvl6pPr marL="873023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6pPr>
            <a:lvl7pPr marL="1047628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7pPr>
            <a:lvl8pPr marL="1222233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8pPr>
            <a:lvl9pPr marL="1396837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35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109" y="1638836"/>
            <a:ext cx="1484313" cy="39061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8078" y="1638836"/>
            <a:ext cx="1484313" cy="39061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80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327769"/>
            <a:ext cx="3012281" cy="11899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565" y="1509155"/>
            <a:ext cx="1477491" cy="739614"/>
          </a:xfrm>
        </p:spPr>
        <p:txBody>
          <a:bodyPr anchor="b"/>
          <a:lstStyle>
            <a:lvl1pPr marL="0" indent="0">
              <a:buNone/>
              <a:defRPr sz="917" b="1"/>
            </a:lvl1pPr>
            <a:lvl2pPr marL="174605" indent="0">
              <a:buNone/>
              <a:defRPr sz="764" b="1"/>
            </a:lvl2pPr>
            <a:lvl3pPr marL="349209" indent="0">
              <a:buNone/>
              <a:defRPr sz="687" b="1"/>
            </a:lvl3pPr>
            <a:lvl4pPr marL="523814" indent="0">
              <a:buNone/>
              <a:defRPr sz="611" b="1"/>
            </a:lvl4pPr>
            <a:lvl5pPr marL="698419" indent="0">
              <a:buNone/>
              <a:defRPr sz="611" b="1"/>
            </a:lvl5pPr>
            <a:lvl6pPr marL="873023" indent="0">
              <a:buNone/>
              <a:defRPr sz="611" b="1"/>
            </a:lvl6pPr>
            <a:lvl7pPr marL="1047628" indent="0">
              <a:buNone/>
              <a:defRPr sz="611" b="1"/>
            </a:lvl7pPr>
            <a:lvl8pPr marL="1222233" indent="0">
              <a:buNone/>
              <a:defRPr sz="611" b="1"/>
            </a:lvl8pPr>
            <a:lvl9pPr marL="1396837" indent="0">
              <a:buNone/>
              <a:defRPr sz="6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565" y="2248769"/>
            <a:ext cx="1477491" cy="33076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68079" y="1509155"/>
            <a:ext cx="1484767" cy="739614"/>
          </a:xfrm>
        </p:spPr>
        <p:txBody>
          <a:bodyPr anchor="b"/>
          <a:lstStyle>
            <a:lvl1pPr marL="0" indent="0">
              <a:buNone/>
              <a:defRPr sz="917" b="1"/>
            </a:lvl1pPr>
            <a:lvl2pPr marL="174605" indent="0">
              <a:buNone/>
              <a:defRPr sz="764" b="1"/>
            </a:lvl2pPr>
            <a:lvl3pPr marL="349209" indent="0">
              <a:buNone/>
              <a:defRPr sz="687" b="1"/>
            </a:lvl3pPr>
            <a:lvl4pPr marL="523814" indent="0">
              <a:buNone/>
              <a:defRPr sz="611" b="1"/>
            </a:lvl4pPr>
            <a:lvl5pPr marL="698419" indent="0">
              <a:buNone/>
              <a:defRPr sz="611" b="1"/>
            </a:lvl5pPr>
            <a:lvl6pPr marL="873023" indent="0">
              <a:buNone/>
              <a:defRPr sz="611" b="1"/>
            </a:lvl6pPr>
            <a:lvl7pPr marL="1047628" indent="0">
              <a:buNone/>
              <a:defRPr sz="611" b="1"/>
            </a:lvl7pPr>
            <a:lvl8pPr marL="1222233" indent="0">
              <a:buNone/>
              <a:defRPr sz="611" b="1"/>
            </a:lvl8pPr>
            <a:lvl9pPr marL="1396837" indent="0">
              <a:buNone/>
              <a:defRPr sz="6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68079" y="2248769"/>
            <a:ext cx="1484767" cy="33076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68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8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0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410422"/>
            <a:ext cx="1126422" cy="1436476"/>
          </a:xfrm>
        </p:spPr>
        <p:txBody>
          <a:bodyPr anchor="b"/>
          <a:lstStyle>
            <a:lvl1pPr>
              <a:defRPr sz="12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767" y="886398"/>
            <a:ext cx="1768078" cy="4374981"/>
          </a:xfrm>
        </p:spPr>
        <p:txBody>
          <a:bodyPr/>
          <a:lstStyle>
            <a:lvl1pPr>
              <a:defRPr sz="1222"/>
            </a:lvl1pPr>
            <a:lvl2pPr>
              <a:defRPr sz="1069"/>
            </a:lvl2pPr>
            <a:lvl3pPr>
              <a:defRPr sz="917"/>
            </a:lvl3pPr>
            <a:lvl4pPr>
              <a:defRPr sz="764"/>
            </a:lvl4pPr>
            <a:lvl5pPr>
              <a:defRPr sz="764"/>
            </a:lvl5pPr>
            <a:lvl6pPr>
              <a:defRPr sz="764"/>
            </a:lvl6pPr>
            <a:lvl7pPr>
              <a:defRPr sz="764"/>
            </a:lvl7pPr>
            <a:lvl8pPr>
              <a:defRPr sz="764"/>
            </a:lvl8pPr>
            <a:lvl9pPr>
              <a:defRPr sz="76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1846898"/>
            <a:ext cx="1126422" cy="3421606"/>
          </a:xfrm>
        </p:spPr>
        <p:txBody>
          <a:bodyPr/>
          <a:lstStyle>
            <a:lvl1pPr marL="0" indent="0">
              <a:buNone/>
              <a:defRPr sz="611"/>
            </a:lvl1pPr>
            <a:lvl2pPr marL="174605" indent="0">
              <a:buNone/>
              <a:defRPr sz="535"/>
            </a:lvl2pPr>
            <a:lvl3pPr marL="349209" indent="0">
              <a:buNone/>
              <a:defRPr sz="458"/>
            </a:lvl3pPr>
            <a:lvl4pPr marL="523814" indent="0">
              <a:buNone/>
              <a:defRPr sz="382"/>
            </a:lvl4pPr>
            <a:lvl5pPr marL="698419" indent="0">
              <a:buNone/>
              <a:defRPr sz="382"/>
            </a:lvl5pPr>
            <a:lvl6pPr marL="873023" indent="0">
              <a:buNone/>
              <a:defRPr sz="382"/>
            </a:lvl6pPr>
            <a:lvl7pPr marL="1047628" indent="0">
              <a:buNone/>
              <a:defRPr sz="382"/>
            </a:lvl7pPr>
            <a:lvl8pPr marL="1222233" indent="0">
              <a:buNone/>
              <a:defRPr sz="382"/>
            </a:lvl8pPr>
            <a:lvl9pPr marL="1396837" indent="0">
              <a:buNone/>
              <a:defRPr sz="3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32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410422"/>
            <a:ext cx="1126422" cy="1436476"/>
          </a:xfrm>
        </p:spPr>
        <p:txBody>
          <a:bodyPr anchor="b"/>
          <a:lstStyle>
            <a:lvl1pPr>
              <a:defRPr sz="12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67" y="886398"/>
            <a:ext cx="1768078" cy="4374981"/>
          </a:xfrm>
        </p:spPr>
        <p:txBody>
          <a:bodyPr anchor="t"/>
          <a:lstStyle>
            <a:lvl1pPr marL="0" indent="0">
              <a:buNone/>
              <a:defRPr sz="1222"/>
            </a:lvl1pPr>
            <a:lvl2pPr marL="174605" indent="0">
              <a:buNone/>
              <a:defRPr sz="1069"/>
            </a:lvl2pPr>
            <a:lvl3pPr marL="349209" indent="0">
              <a:buNone/>
              <a:defRPr sz="917"/>
            </a:lvl3pPr>
            <a:lvl4pPr marL="523814" indent="0">
              <a:buNone/>
              <a:defRPr sz="764"/>
            </a:lvl4pPr>
            <a:lvl5pPr marL="698419" indent="0">
              <a:buNone/>
              <a:defRPr sz="764"/>
            </a:lvl5pPr>
            <a:lvl6pPr marL="873023" indent="0">
              <a:buNone/>
              <a:defRPr sz="764"/>
            </a:lvl6pPr>
            <a:lvl7pPr marL="1047628" indent="0">
              <a:buNone/>
              <a:defRPr sz="764"/>
            </a:lvl7pPr>
            <a:lvl8pPr marL="1222233" indent="0">
              <a:buNone/>
              <a:defRPr sz="764"/>
            </a:lvl8pPr>
            <a:lvl9pPr marL="1396837" indent="0">
              <a:buNone/>
              <a:defRPr sz="76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1846898"/>
            <a:ext cx="1126422" cy="3421606"/>
          </a:xfrm>
        </p:spPr>
        <p:txBody>
          <a:bodyPr/>
          <a:lstStyle>
            <a:lvl1pPr marL="0" indent="0">
              <a:buNone/>
              <a:defRPr sz="611"/>
            </a:lvl1pPr>
            <a:lvl2pPr marL="174605" indent="0">
              <a:buNone/>
              <a:defRPr sz="535"/>
            </a:lvl2pPr>
            <a:lvl3pPr marL="349209" indent="0">
              <a:buNone/>
              <a:defRPr sz="458"/>
            </a:lvl3pPr>
            <a:lvl4pPr marL="523814" indent="0">
              <a:buNone/>
              <a:defRPr sz="382"/>
            </a:lvl4pPr>
            <a:lvl5pPr marL="698419" indent="0">
              <a:buNone/>
              <a:defRPr sz="382"/>
            </a:lvl5pPr>
            <a:lvl6pPr marL="873023" indent="0">
              <a:buNone/>
              <a:defRPr sz="382"/>
            </a:lvl6pPr>
            <a:lvl7pPr marL="1047628" indent="0">
              <a:buNone/>
              <a:defRPr sz="382"/>
            </a:lvl7pPr>
            <a:lvl8pPr marL="1222233" indent="0">
              <a:buNone/>
              <a:defRPr sz="382"/>
            </a:lvl8pPr>
            <a:lvl9pPr marL="1396837" indent="0">
              <a:buNone/>
              <a:defRPr sz="3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93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0110" y="327769"/>
            <a:ext cx="3012281" cy="1189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110" y="1638836"/>
            <a:ext cx="3012281" cy="3906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0109" y="5706003"/>
            <a:ext cx="785813" cy="3277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01625-E202-4107-9005-86789125477D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6891" y="5706003"/>
            <a:ext cx="1178719" cy="3277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66578" y="5706003"/>
            <a:ext cx="785813" cy="3277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29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49209" rtl="0" eaLnBrk="1" latinLnBrk="0" hangingPunct="1">
        <a:lnSpc>
          <a:spcPct val="90000"/>
        </a:lnSpc>
        <a:spcBef>
          <a:spcPct val="0"/>
        </a:spcBef>
        <a:buNone/>
        <a:defRPr kumimoji="1" sz="1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302" indent="-87302" algn="l" defTabSz="34920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1pPr>
      <a:lvl2pPr marL="261907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917" kern="1200">
          <a:solidFill>
            <a:schemeClr val="tx1"/>
          </a:solidFill>
          <a:latin typeface="+mn-lt"/>
          <a:ea typeface="+mn-ea"/>
          <a:cs typeface="+mn-cs"/>
        </a:defRPr>
      </a:lvl2pPr>
      <a:lvl3pPr marL="436512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764" kern="1200">
          <a:solidFill>
            <a:schemeClr val="tx1"/>
          </a:solidFill>
          <a:latin typeface="+mn-lt"/>
          <a:ea typeface="+mn-ea"/>
          <a:cs typeface="+mn-cs"/>
        </a:defRPr>
      </a:lvl3pPr>
      <a:lvl4pPr marL="611116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4pPr>
      <a:lvl5pPr marL="785721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5pPr>
      <a:lvl6pPr marL="960326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6pPr>
      <a:lvl7pPr marL="1134930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7pPr>
      <a:lvl8pPr marL="1309535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8pPr>
      <a:lvl9pPr marL="1484140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1pPr>
      <a:lvl2pPr marL="174605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2pPr>
      <a:lvl3pPr marL="349209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3pPr>
      <a:lvl4pPr marL="523814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4pPr>
      <a:lvl5pPr marL="698419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5pPr>
      <a:lvl6pPr marL="873023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6pPr>
      <a:lvl7pPr marL="1047628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7pPr>
      <a:lvl8pPr marL="1222233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8pPr>
      <a:lvl9pPr marL="1396837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E1ED615-DC67-B87B-9648-F1A9A67E37A0}"/>
              </a:ext>
            </a:extLst>
          </p:cNvPr>
          <p:cNvSpPr txBox="1"/>
          <p:nvPr/>
        </p:nvSpPr>
        <p:spPr>
          <a:xfrm>
            <a:off x="-1390366" y="2021160"/>
            <a:ext cx="1022676" cy="488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25" dirty="0">
                <a:latin typeface="+mn-ea"/>
              </a:rPr>
              <a:t>破線は、</a:t>
            </a:r>
            <a:endParaRPr kumimoji="1" lang="en-US" altLang="ja-JP" sz="825" dirty="0">
              <a:latin typeface="+mn-ea"/>
            </a:endParaRPr>
          </a:p>
          <a:p>
            <a:r>
              <a:rPr kumimoji="1" lang="ja-JP" altLang="en-US" sz="825" dirty="0">
                <a:latin typeface="+mn-ea"/>
              </a:rPr>
              <a:t>折り罫線の入る</a:t>
            </a:r>
            <a:endParaRPr kumimoji="1" lang="en-US" altLang="ja-JP" sz="825" dirty="0">
              <a:latin typeface="+mn-ea"/>
            </a:endParaRPr>
          </a:p>
          <a:p>
            <a:r>
              <a:rPr kumimoji="1" lang="ja-JP" altLang="en-US" sz="825" dirty="0">
                <a:latin typeface="+mn-ea"/>
              </a:rPr>
              <a:t>位置です。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CB966EC-88A5-F52D-3ED7-459165476D6D}"/>
              </a:ext>
            </a:extLst>
          </p:cNvPr>
          <p:cNvCxnSpPr/>
          <p:nvPr/>
        </p:nvCxnSpPr>
        <p:spPr>
          <a:xfrm>
            <a:off x="-367689" y="2119164"/>
            <a:ext cx="435204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1EBF847-52EE-13C4-075B-84DBC1F6D1F5}"/>
              </a:ext>
            </a:extLst>
          </p:cNvPr>
          <p:cNvSpPr/>
          <p:nvPr/>
        </p:nvSpPr>
        <p:spPr>
          <a:xfrm>
            <a:off x="108250" y="108162"/>
            <a:ext cx="3276000" cy="59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57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83A9392-4E6A-B06E-A5D6-C2C79B5DC786}"/>
              </a:ext>
            </a:extLst>
          </p:cNvPr>
          <p:cNvSpPr txBox="1"/>
          <p:nvPr/>
        </p:nvSpPr>
        <p:spPr>
          <a:xfrm>
            <a:off x="-1395663" y="1002563"/>
            <a:ext cx="14023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25" dirty="0">
                <a:latin typeface="+mn-ea"/>
              </a:rPr>
              <a:t>黒い枠は</a:t>
            </a:r>
            <a:endParaRPr kumimoji="1" lang="en-US" altLang="ja-JP" sz="825" dirty="0">
              <a:latin typeface="+mn-ea"/>
            </a:endParaRPr>
          </a:p>
          <a:p>
            <a:r>
              <a:rPr kumimoji="1" lang="ja-JP" altLang="en-US" sz="825" dirty="0">
                <a:latin typeface="+mn-ea"/>
              </a:rPr>
              <a:t>仕上がりサイズ</a:t>
            </a:r>
            <a:r>
              <a:rPr kumimoji="1" lang="en-US" altLang="ja-JP" sz="825" dirty="0">
                <a:latin typeface="+mn-ea"/>
              </a:rPr>
              <a:t>91mm×165mm</a:t>
            </a:r>
          </a:p>
          <a:p>
            <a:r>
              <a:rPr kumimoji="1" lang="ja-JP" altLang="en-US" sz="825" dirty="0">
                <a:latin typeface="+mn-ea"/>
              </a:rPr>
              <a:t>です。</a:t>
            </a:r>
            <a:endParaRPr kumimoji="1" lang="en-US" altLang="ja-JP" sz="825" dirty="0">
              <a:latin typeface="+mn-ea"/>
            </a:endParaRPr>
          </a:p>
          <a:p>
            <a:r>
              <a:rPr kumimoji="1" lang="ja-JP" altLang="en-US" sz="825" dirty="0">
                <a:latin typeface="+mn-ea"/>
              </a:rPr>
              <a:t>フチまで印刷がある場合は、黒い枠をはみ出して色をつけてください。</a:t>
            </a:r>
          </a:p>
          <a:p>
            <a:endParaRPr kumimoji="1" lang="ja-JP" altLang="en-US" sz="825" dirty="0">
              <a:latin typeface="+mn-ea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94E9C4B-5512-F200-C27C-D20CB7D88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58" y="1738374"/>
            <a:ext cx="171195" cy="260218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9A700EF-4877-4B3F-E077-A8035A9E9666}"/>
              </a:ext>
            </a:extLst>
          </p:cNvPr>
          <p:cNvSpPr txBox="1"/>
          <p:nvPr/>
        </p:nvSpPr>
        <p:spPr>
          <a:xfrm>
            <a:off x="348183" y="1772701"/>
            <a:ext cx="1801043" cy="258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16" dirty="0">
                <a:latin typeface="+mn-ea"/>
              </a:rPr>
              <a:t>この参加証は食べられなくなったお米を使った</a:t>
            </a:r>
          </a:p>
          <a:p>
            <a:r>
              <a:rPr kumimoji="1" lang="ja-JP" altLang="en-US" sz="516" dirty="0">
                <a:latin typeface="+mn-ea"/>
              </a:rPr>
              <a:t>紙素材</a:t>
            </a:r>
            <a:r>
              <a:rPr kumimoji="1" lang="en-US" altLang="ja-JP" sz="516" dirty="0" err="1">
                <a:latin typeface="+mn-ea"/>
              </a:rPr>
              <a:t>Kome</a:t>
            </a:r>
            <a:r>
              <a:rPr kumimoji="1" lang="en-US" altLang="ja-JP" sz="516" dirty="0">
                <a:latin typeface="+mn-ea"/>
              </a:rPr>
              <a:t>-kami</a:t>
            </a:r>
            <a:r>
              <a:rPr kumimoji="1" lang="ja-JP" altLang="en-US" sz="516" dirty="0">
                <a:latin typeface="+mn-ea"/>
              </a:rPr>
              <a:t>を使用しています。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E104ECB4-B1CE-CBDA-00BB-A8C5246A6B2F}"/>
              </a:ext>
            </a:extLst>
          </p:cNvPr>
          <p:cNvCxnSpPr/>
          <p:nvPr/>
        </p:nvCxnSpPr>
        <p:spPr>
          <a:xfrm>
            <a:off x="-367690" y="4135164"/>
            <a:ext cx="435204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7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53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宗俊 玉置</dc:creator>
  <cp:lastModifiedBy>宗俊 玉置</cp:lastModifiedBy>
  <cp:revision>2</cp:revision>
  <dcterms:created xsi:type="dcterms:W3CDTF">2024-07-10T05:39:24Z</dcterms:created>
  <dcterms:modified xsi:type="dcterms:W3CDTF">2024-07-11T07:18:35Z</dcterms:modified>
</cp:coreProperties>
</file>